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702" r:id="rId5"/>
    <p:sldMasterId id="2147483717" r:id="rId6"/>
    <p:sldMasterId id="2147483747" r:id="rId7"/>
    <p:sldMasterId id="2147483759" r:id="rId8"/>
    <p:sldMasterId id="2147483771" r:id="rId9"/>
    <p:sldMasterId id="2147483783" r:id="rId10"/>
  </p:sldMasterIdLst>
  <p:notesMasterIdLst>
    <p:notesMasterId r:id="rId73"/>
  </p:notesMasterIdLst>
  <p:sldIdLst>
    <p:sldId id="311" r:id="rId11"/>
    <p:sldId id="313" r:id="rId12"/>
    <p:sldId id="314" r:id="rId13"/>
    <p:sldId id="315" r:id="rId14"/>
    <p:sldId id="316" r:id="rId15"/>
    <p:sldId id="317" r:id="rId16"/>
    <p:sldId id="332" r:id="rId17"/>
    <p:sldId id="328" r:id="rId18"/>
    <p:sldId id="330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4" r:id="rId43"/>
    <p:sldId id="310" r:id="rId44"/>
    <p:sldId id="280" r:id="rId45"/>
    <p:sldId id="281" r:id="rId46"/>
    <p:sldId id="285" r:id="rId47"/>
    <p:sldId id="286" r:id="rId48"/>
    <p:sldId id="282" r:id="rId49"/>
    <p:sldId id="283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29" r:id="rId71"/>
    <p:sldId id="331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A3C4-571D-4F39-8A47-048CEDE54C96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A41D2-0C58-48BC-A15D-7946D1AB3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38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1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6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7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2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3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3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0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9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A41D2-0C58-48BC-A15D-7946D1AB386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1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7FF5-7D47-4D84-93CE-012BD8C4E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453-A3AB-49AA-B0D8-7F822310A5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2376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BC5-CA71-4422-BE67-3723A54345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BF28-D1DC-4876-8CA1-E10DEE66CB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749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3A8-F649-4224-A098-4505FABBA6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D3D-AF0A-4B83-8C9A-A48904ABA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9923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1969-092F-4F4E-8DE6-0984A4A64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D74-8BDD-4C76-9DBD-1D549A29A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331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64D-FF90-4F50-8204-25CFD81CE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9D66-4BD1-411B-BE89-A66CB70B0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314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44E-5BCE-4ACC-8D1A-914C9F447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466A-84CC-451F-A60F-29794167E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5699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BF8A-052E-40F6-AFCA-4B5AF73AF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39A2-BCAD-4765-A32E-42F035789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0496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FC7-C65E-4691-A6ED-C5190D0137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348-9C88-4306-BCFB-42DF32B4D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824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0D3-7104-45AF-B754-28AC6BAB0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DAA-6CAC-4F80-9940-82696799F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245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F03-D0C7-4A84-9A06-5EBFA7EB5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3456-B4C4-411A-A825-279A906736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306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596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49-7D3A-48DC-B095-D76B014A8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391F-D620-40B5-B850-16556FB9C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309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7FF5-7D47-4D84-93CE-012BD8C4E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453-A3AB-49AA-B0D8-7F822310A5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2376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986CA8-A26D-41BB-B3B5-E2AB64B9FC96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79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A07F-24F2-402A-A49D-7789C8BFA5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7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8FEB-8CB6-40A9-8055-3169A355A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27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487C-FCB1-4CD2-89F2-78E16DEB7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153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9A18-032A-46F7-B288-16A18B017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235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6FCF-54CA-45C4-B22E-1C181F18AD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8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39E2-B7B1-440D-9447-22755F42C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60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8EF8-F4EF-4628-9AE5-4F3029D5D1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4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BC5-CA71-4422-BE67-3723A54345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BF28-D1DC-4876-8CA1-E10DEE66CB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299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FB81-AC1A-4EBD-8CDB-3C92D52AEB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43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142A-AF50-4E44-A249-7672C9515B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69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8E3D-DE5C-494D-9645-288D366235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33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2056-B783-49B8-AE64-663E4E44F9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409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A4DD-B9CC-4681-BB4C-9C04439175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275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A4CE-5D7F-492C-A497-36F92FA56C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3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3A8-F649-4224-A098-4505FABBA6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D3D-AF0A-4B83-8C9A-A48904ABA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0953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1969-092F-4F4E-8DE6-0984A4A64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D74-8BDD-4C76-9DBD-1D549A29A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9570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64D-FF90-4F50-8204-25CFD81CE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9D66-4BD1-411B-BE89-A66CB70B0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7543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44E-5BCE-4ACC-8D1A-914C9F447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466A-84CC-451F-A60F-29794167E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3193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BF8A-052E-40F6-AFCA-4B5AF73AF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39A2-BCAD-4765-A32E-42F035789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1070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FC7-C65E-4691-A6ED-C5190D0137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348-9C88-4306-BCFB-42DF32B4D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7330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0D3-7104-45AF-B754-28AC6BAB0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DAA-6CAC-4F80-9940-82696799F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55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7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F03-D0C7-4A84-9A06-5EBFA7EB5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3456-B4C4-411A-A825-279A906736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628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49-7D3A-48DC-B095-D76B014A8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391F-D620-40B5-B850-16556FB9C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430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7FF5-7D47-4D84-93CE-012BD8C4E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453-A3AB-49AA-B0D8-7F822310A5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6439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A7B537-518D-467C-B85A-A40A58D0F67E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F382-2551-4CC9-A542-7E527ABA4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40E3-9162-4E62-930C-46157A1128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74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2873-B405-454F-A42B-6288E27D3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3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7086-63DD-4934-B0BA-5A47A316D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31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C8C9-2B14-402B-B5C1-CE35C37FA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98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5ABE-B16B-4B23-990B-2DBAA33B51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0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05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94F4-D3FB-4564-94D9-4ED9A65F7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02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4723-B344-42C0-A51C-E60B38B9F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1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7154-B687-4B28-9938-45901667D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8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8898-153D-439B-91EA-109112C909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8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FC4C-9C85-497D-B294-F31491036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79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7697-9AAA-41E3-B19F-0464B859E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98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633-1DE4-49B2-80CF-48B600796A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7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A7B537-518D-467C-B85A-A40A58D0F67E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4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F382-2551-4CC9-A542-7E527ABA4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40E3-9162-4E62-930C-46157A1128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2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2873-B405-454F-A42B-6288E27D3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4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7086-63DD-4934-B0BA-5A47A316D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18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C8C9-2B14-402B-B5C1-CE35C37FA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67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5ABE-B16B-4B23-990B-2DBAA33B51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6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94F4-D3FB-4564-94D9-4ED9A65F7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3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4723-B344-42C0-A51C-E60B38B9F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30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7154-B687-4B28-9938-45901667D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79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8898-153D-439B-91EA-109112C909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FC4C-9C85-497D-B294-F31491036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2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7697-9AAA-41E3-B19F-0464B859E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7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67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633-1DE4-49B2-80CF-48B600796A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8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A7B537-518D-467C-B85A-A40A58D0F67E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F382-2551-4CC9-A542-7E527ABA4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4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40E3-9162-4E62-930C-46157A1128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63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2873-B405-454F-A42B-6288E27D3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2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7086-63DD-4934-B0BA-5A47A316D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80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C8C9-2B14-402B-B5C1-CE35C37FA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5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5ABE-B16B-4B23-990B-2DBAA33B51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9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94F4-D3FB-4564-94D9-4ED9A65F7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7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4723-B344-42C0-A51C-E60B38B9F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2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7154-B687-4B28-9938-45901667D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41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8898-153D-439B-91EA-109112C909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98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FC4C-9C85-497D-B294-F31491036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2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7697-9AAA-41E3-B19F-0464B859E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34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633-1DE4-49B2-80CF-48B600796A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07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A7B537-518D-467C-B85A-A40A58D0F67E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87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F382-2551-4CC9-A542-7E527ABA4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3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40E3-9162-4E62-930C-46157A1128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0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2873-B405-454F-A42B-6288E27D3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04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7086-63DD-4934-B0BA-5A47A316D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6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84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C8C9-2B14-402B-B5C1-CE35C37FA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09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5ABE-B16B-4B23-990B-2DBAA33B51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28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94F4-D3FB-4564-94D9-4ED9A65F7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2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4723-B344-42C0-A51C-E60B38B9F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30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7154-B687-4B28-9938-45901667D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38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8898-153D-439B-91EA-109112C909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41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FC4C-9C85-497D-B294-F314910364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0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7697-9AAA-41E3-B19F-0464B859E8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28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633-1DE4-49B2-80CF-48B600796A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7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BC5-CA71-4422-BE67-3723A54345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BF28-D1DC-4876-8CA1-E10DEE66CB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749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507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3A8-F649-4224-A098-4505FABBA6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D3D-AF0A-4B83-8C9A-A48904ABA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9923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1969-092F-4F4E-8DE6-0984A4A64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D74-8BDD-4C76-9DBD-1D549A29A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331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64D-FF90-4F50-8204-25CFD81CE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9D66-4BD1-411B-BE89-A66CB70B0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314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44E-5BCE-4ACC-8D1A-914C9F447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466A-84CC-451F-A60F-29794167E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5699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BF8A-052E-40F6-AFCA-4B5AF73AF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39A2-BCAD-4765-A32E-42F035789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0496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FC7-C65E-4691-A6ED-C5190D0137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348-9C88-4306-BCFB-42DF32B4D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824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0D3-7104-45AF-B754-28AC6BAB0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DAA-6CAC-4F80-9940-82696799F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245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F03-D0C7-4A84-9A06-5EBFA7EB5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3456-B4C4-411A-A825-279A906736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306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49-7D3A-48DC-B095-D76B014A8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391F-D620-40B5-B850-16556FB9C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309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7FF5-7D47-4D84-93CE-012BD8C4EA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453-A3AB-49AA-B0D8-7F822310A5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2376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54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BC5-CA71-4422-BE67-3723A54345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BF28-D1DC-4876-8CA1-E10DEE66CB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749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3A8-F649-4224-A098-4505FABBA6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D3D-AF0A-4B83-8C9A-A48904ABA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9923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1969-092F-4F4E-8DE6-0984A4A64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D74-8BDD-4C76-9DBD-1D549A29A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3316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64D-FF90-4F50-8204-25CFD81CE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9D66-4BD1-411B-BE89-A66CB70B05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314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44E-5BCE-4ACC-8D1A-914C9F447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466A-84CC-451F-A60F-29794167E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5699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BF8A-052E-40F6-AFCA-4B5AF73AF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39A2-BCAD-4765-A32E-42F035789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0496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FC7-C65E-4691-A6ED-C5190D0137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348-9C88-4306-BCFB-42DF32B4D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8241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0D3-7104-45AF-B754-28AC6BAB0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ADAA-6CAC-4F80-9940-82696799FC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2458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F03-D0C7-4A84-9A06-5EBFA7EB5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3456-B4C4-411A-A825-279A906736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3062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49-7D3A-48DC-B095-D76B014A8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391F-D620-40B5-B850-16556FB9C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3095"/>
      </p:ext>
    </p:extLst>
  </p:cSld>
  <p:clrMapOvr>
    <a:masterClrMapping/>
  </p:clrMapOvr>
  <p:transition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31A0-FBA7-45F7-92EE-87D66EF7FFAC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55CD-5234-42D9-8011-DC8CE729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6FFCF"/>
            </a:gs>
            <a:gs pos="50000">
              <a:srgbClr val="B6FFDF"/>
            </a:gs>
            <a:gs pos="100000">
              <a:srgbClr val="DCFFE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ECDF96-1AE8-484F-93B8-DF42ADFDC74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09DE2-4972-4C3A-8FF0-B06E176F9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02CFD-1202-433F-9860-A43A84270E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D9D9D9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5B4DA-3815-4B81-BD63-C67558CEBE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5B4DA-3815-4B81-BD63-C67558CEBE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8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5B4DA-3815-4B81-BD63-C67558CEBE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5B4DA-3815-4B81-BD63-C67558CEBE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09DE2-4972-4C3A-8FF0-B06E176F9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02CFD-1202-433F-9860-A43A84270E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D9D9D9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sndAc>
      <p:stSnd>
        <p:snd r:embed="rId13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09DE2-4972-4C3A-8FF0-B06E176F9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02CFD-1202-433F-9860-A43A84270E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D9D9D9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sndAc>
      <p:stSnd>
        <p:snd r:embed="rId13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09DE2-4972-4C3A-8FF0-B06E176F9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02CFD-1202-433F-9860-A43A84270E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D9D9D9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sndAc>
      <p:stSnd>
        <p:snd r:embed="rId13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19.xml"/><Relationship Id="rId18" Type="http://schemas.openxmlformats.org/officeDocument/2006/relationships/slide" Target="slide57.xml"/><Relationship Id="rId26" Type="http://schemas.openxmlformats.org/officeDocument/2006/relationships/slide" Target="slide41.xml"/><Relationship Id="rId3" Type="http://schemas.openxmlformats.org/officeDocument/2006/relationships/slide" Target="slide43.xml"/><Relationship Id="rId21" Type="http://schemas.openxmlformats.org/officeDocument/2006/relationships/slide" Target="slide23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17" Type="http://schemas.openxmlformats.org/officeDocument/2006/relationships/slide" Target="slide27.xml"/><Relationship Id="rId25" Type="http://schemas.openxmlformats.org/officeDocument/2006/relationships/slide" Target="slide51.xml"/><Relationship Id="rId2" Type="http://schemas.openxmlformats.org/officeDocument/2006/relationships/slide" Target="slide13.xml"/><Relationship Id="rId16" Type="http://schemas.openxmlformats.org/officeDocument/2006/relationships/slide" Target="slide59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47.xml"/><Relationship Id="rId24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29.xml"/><Relationship Id="rId23" Type="http://schemas.openxmlformats.org/officeDocument/2006/relationships/slide" Target="slide31.xml"/><Relationship Id="rId10" Type="http://schemas.openxmlformats.org/officeDocument/2006/relationships/slide" Target="slide17.xml"/><Relationship Id="rId19" Type="http://schemas.openxmlformats.org/officeDocument/2006/relationships/slide" Target="slide25.xml"/><Relationship Id="rId4" Type="http://schemas.openxmlformats.org/officeDocument/2006/relationships/slide" Target="slide11.xml"/><Relationship Id="rId9" Type="http://schemas.openxmlformats.org/officeDocument/2006/relationships/slide" Target="slide37.xml"/><Relationship Id="rId14" Type="http://schemas.openxmlformats.org/officeDocument/2006/relationships/slide" Target="slide39.xml"/><Relationship Id="rId22" Type="http://schemas.openxmlformats.org/officeDocument/2006/relationships/slide" Target="slide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6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66.jpeg"/><Relationship Id="rId4" Type="http://schemas.openxmlformats.org/officeDocument/2006/relationships/image" Target="../media/image6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gif"/><Relationship Id="rId5" Type="http://schemas.openxmlformats.org/officeDocument/2006/relationships/image" Target="../media/image136.png"/><Relationship Id="rId4" Type="http://schemas.openxmlformats.org/officeDocument/2006/relationships/image" Target="../media/image13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/>
            </a:r>
            <a:br>
              <a:rPr lang="ru-RU" i="1" dirty="0" smtClean="0">
                <a:latin typeface="Cambria" pitchFamily="18" charset="0"/>
              </a:rPr>
            </a:br>
            <a:r>
              <a:rPr lang="ru-RU" i="1" dirty="0">
                <a:latin typeface="Cambria" pitchFamily="18" charset="0"/>
              </a:rPr>
              <a:t/>
            </a:r>
            <a:br>
              <a:rPr lang="ru-RU" i="1" dirty="0">
                <a:latin typeface="Cambria" pitchFamily="18" charset="0"/>
              </a:rPr>
            </a:br>
            <a:r>
              <a:rPr lang="ru-RU" i="1" dirty="0" smtClean="0">
                <a:latin typeface="Cambria" pitchFamily="18" charset="0"/>
              </a:rPr>
              <a:t/>
            </a:r>
            <a:br>
              <a:rPr lang="ru-RU" i="1" dirty="0" smtClean="0">
                <a:latin typeface="Cambria" pitchFamily="18" charset="0"/>
              </a:rPr>
            </a:br>
            <a:r>
              <a:rPr lang="ru-RU" i="1" dirty="0">
                <a:latin typeface="Cambria" pitchFamily="18" charset="0"/>
              </a:rPr>
              <a:t/>
            </a:r>
            <a:br>
              <a:rPr lang="ru-RU" i="1" dirty="0">
                <a:latin typeface="Cambria" pitchFamily="18" charset="0"/>
              </a:rPr>
            </a:br>
            <a:r>
              <a:rPr lang="ru-RU" i="1" dirty="0" smtClean="0">
                <a:latin typeface="Cambria" pitchFamily="18" charset="0"/>
              </a:rPr>
              <a:t/>
            </a:r>
            <a:br>
              <a:rPr lang="ru-RU" i="1" dirty="0" smtClean="0">
                <a:latin typeface="Cambria" pitchFamily="18" charset="0"/>
              </a:rPr>
            </a:br>
            <a:r>
              <a:rPr lang="ru-RU" i="1" dirty="0" smtClean="0">
                <a:latin typeface="Cambria" pitchFamily="18" charset="0"/>
              </a:rPr>
              <a:t/>
            </a:r>
            <a:br>
              <a:rPr lang="ru-RU" i="1" dirty="0" smtClean="0">
                <a:latin typeface="Cambria" pitchFamily="18" charset="0"/>
              </a:rPr>
            </a:br>
            <a:r>
              <a:rPr lang="ru-RU" sz="4800" i="1" dirty="0" smtClean="0">
                <a:latin typeface="Cambria" pitchFamily="18" charset="0"/>
              </a:rPr>
              <a:t>«Если хочешь быть здоров-занимайся спортом»</a:t>
            </a:r>
            <a:endParaRPr lang="ru-RU" sz="4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87335"/>
      </p:ext>
    </p:extLst>
  </p:cSld>
  <p:clrMapOvr>
    <a:masterClrMapping/>
  </p:clrMapOvr>
  <p:transition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08416"/>
              </p:ext>
            </p:extLst>
          </p:nvPr>
        </p:nvGraphicFramePr>
        <p:xfrm>
          <a:off x="323527" y="188640"/>
          <a:ext cx="8568951" cy="655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56"/>
                <a:gridCol w="1693563"/>
                <a:gridCol w="1727598"/>
                <a:gridCol w="1716037"/>
                <a:gridCol w="1704797"/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Режим</a:t>
                      </a:r>
                      <a:r>
                        <a:rPr lang="ru-RU" dirty="0" smtClean="0"/>
                        <a:t>  </a:t>
                      </a:r>
                      <a:r>
                        <a:rPr lang="ru-RU" sz="2400" dirty="0" smtClean="0"/>
                        <a:t>дня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Гигиена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Питание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Уход</a:t>
                      </a:r>
                      <a:r>
                        <a:rPr lang="ru-RU" sz="2400" baseline="0" dirty="0" smtClean="0"/>
                        <a:t> за зубами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</a:t>
                      </a:r>
                      <a:endParaRPr lang="ru-RU" sz="2000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1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70565" y="2522859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" action="ppaction://hlinksldjump"/>
              </a:rPr>
              <a:t>200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246" y="24869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3" action="ppaction://hlinksldjump"/>
              </a:rPr>
              <a:t>200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84516" y="145602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100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32112" y="3608904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5" action="ppaction://hlinksldjump"/>
              </a:rPr>
              <a:t>300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4298" y="3601482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6" action="ppaction://hlinksldjump"/>
              </a:rPr>
              <a:t>300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08512" y="2504728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7" action="ppaction://hlinksldjump"/>
              </a:rPr>
              <a:t>200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08512" y="3608904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8" action="ppaction://hlinksldjump"/>
              </a:rPr>
              <a:t>300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30862" y="4638935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9" action="ppaction://hlinksldjump"/>
              </a:rPr>
              <a:t>400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94788" y="470767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0" action="ppaction://hlinksldjump"/>
              </a:rPr>
              <a:t>400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69676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1" action="ppaction://hlinksldjump"/>
              </a:rPr>
              <a:t>400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57806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2" action="ppaction://hlinksldjump"/>
              </a:rPr>
              <a:t>500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4516" y="573325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3" action="ppaction://hlinksldjump"/>
              </a:rPr>
              <a:t>500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72247" y="578065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4" action="ppaction://hlinksldjump"/>
              </a:rPr>
              <a:t>500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95539" y="5748483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5" action="ppaction://hlinksldjump"/>
              </a:rPr>
              <a:t>500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573290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6" action="ppaction://hlinksldjump"/>
              </a:rPr>
              <a:t>500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9043" y="462430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7" action="ppaction://hlinksldjump"/>
              </a:rPr>
              <a:t>400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36296" y="466624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8" action="ppaction://hlinksldjump"/>
              </a:rPr>
              <a:t>400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08918" y="360548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19" action="ppaction://hlinksldjump"/>
              </a:rPr>
              <a:t>300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36296" y="3584569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0" action="ppaction://hlinksldjump"/>
              </a:rPr>
              <a:t>300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73875" y="2504728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1" action="ppaction://hlinksldjump"/>
              </a:rPr>
              <a:t>200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36296" y="2529880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2" action="ppaction://hlinksldjump"/>
              </a:rPr>
              <a:t>200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08512" y="1408337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3" action="ppaction://hlinksldjump"/>
              </a:rPr>
              <a:t>100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95539" y="141277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4" action="ppaction://hlinksldjump"/>
              </a:rPr>
              <a:t>100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1412776"/>
            <a:ext cx="1584176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5" action="ppaction://hlinksldjump"/>
              </a:rPr>
              <a:t>100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34298" y="1408338"/>
            <a:ext cx="1545414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26" action="ppaction://hlinksldjump"/>
              </a:rPr>
              <a:t>100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80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100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48680"/>
            <a:ext cx="6048672" cy="36724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42416" cy="100811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0924" y="4509120"/>
            <a:ext cx="6427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Нежно пенясь, не ленясь</a:t>
            </a:r>
          </a:p>
          <a:p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нас смывает пыль и грязь.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7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96952"/>
            <a:ext cx="3528392" cy="3600400"/>
          </a:xfrm>
          <a:ln w="762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40052" y="260648"/>
            <a:ext cx="3008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Мыло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688071" cy="25146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89" y="1445940"/>
            <a:ext cx="3688071" cy="37444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200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87011"/>
            <a:ext cx="648072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Хожу – брожу не по лесам,</a:t>
            </a:r>
          </a:p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по усам, по волосам,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зубы у меня длинней,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чем у волков и медведей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8" y="2548443"/>
            <a:ext cx="3796476" cy="336500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209" y="2641028"/>
            <a:ext cx="3384376" cy="323683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812360" y="5682479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0"/>
            <a:ext cx="316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Расчёска.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&amp;Vcy;&amp;ycy;&amp;bcy;&amp;icy;&amp;rcy;&amp;acy;&amp;iecy;&amp;mcy; &amp;rcy;&amp;acy;&amp;scy;&amp;chcy;&amp;iecy;&amp;scy;&amp;kcy;&amp;u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14995"/>
            <a:ext cx="3312368" cy="352839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3309168"/>
            <a:ext cx="2559681" cy="185973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03" y="4869161"/>
            <a:ext cx="2790825" cy="16383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80" y="1070990"/>
            <a:ext cx="2504728" cy="214312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923330"/>
            <a:ext cx="2376264" cy="20780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80" y="4005064"/>
            <a:ext cx="1928664" cy="255368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48364" y="558924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300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2"/>
            <a:ext cx="73018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предупреждения заболевания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убов рекомендуется  использовать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убные пасты, содержащие этот элемент.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509737"/>
            <a:ext cx="2089050" cy="192737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0"/>
            <a:ext cx="2390775" cy="2025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47" y="2616173"/>
            <a:ext cx="2164421" cy="1995451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569" y="4885788"/>
            <a:ext cx="2619375" cy="17430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22768"/>
            <a:ext cx="2880320" cy="353056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8028384" y="5757325"/>
            <a:ext cx="950615" cy="871537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5359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Зубная паста с фтором.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051916"/>
            <a:ext cx="2810594" cy="3321719"/>
          </a:xfrm>
          <a:prstGeom prst="hexagon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21" y="1340768"/>
            <a:ext cx="4934803" cy="190500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7" y="4581128"/>
            <a:ext cx="2419350" cy="18954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21" y="3573016"/>
            <a:ext cx="4790787" cy="175564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7812360" y="5528865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 smtClean="0"/>
              <a:t>400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187010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средство служит профилактикой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кариеса, но чрезмерное употребление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приводит к перенапряжению слюнных желез, </a:t>
            </a:r>
          </a:p>
          <a:p>
            <a:pPr algn="just">
              <a:defRPr/>
            </a:pPr>
            <a:r>
              <a:rPr lang="ru-RU" sz="2400" b="1" dirty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 желудка и кишечника.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1038"/>
            <a:ext cx="2664321" cy="2783755"/>
          </a:xfrm>
          <a:prstGeom prst="round1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21088"/>
            <a:ext cx="2152650" cy="2495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1" y="4941169"/>
            <a:ext cx="1842690" cy="11468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963" y="3957581"/>
            <a:ext cx="1485900" cy="1485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25" y="1931897"/>
            <a:ext cx="2466975" cy="185737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8" y="2132856"/>
            <a:ext cx="2860372" cy="2253977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83068" y="5566781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32656"/>
            <a:ext cx="5196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Жевательная резинка.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45" y="1356230"/>
            <a:ext cx="2895594" cy="135255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912" y="1356230"/>
            <a:ext cx="2533650" cy="180022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243" y="3356992"/>
            <a:ext cx="2466975" cy="184785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02" y="1040542"/>
            <a:ext cx="2505075" cy="2134963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710" y="3175505"/>
            <a:ext cx="2788229" cy="1656183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70005"/>
            <a:ext cx="2344741" cy="254317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812360" y="5733256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Гигиена</a:t>
            </a:r>
            <a:endParaRPr lang="en-US" sz="2000" dirty="0" smtClean="0"/>
          </a:p>
          <a:p>
            <a:pPr algn="ctr"/>
            <a:r>
              <a:rPr lang="ru-RU" sz="2800" dirty="0"/>
              <a:t>5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7011"/>
            <a:ext cx="64807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иначе называется приспособление,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кроме зубной щётки и зубочистки,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используемое для чистки зубов.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8" y="2060848"/>
            <a:ext cx="2644348" cy="216024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33" y="2060848"/>
            <a:ext cx="3076398" cy="2462449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388531" y="5373216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загадку: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на свете дороже всего? </a:t>
            </a:r>
            <a:endParaRPr 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7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2961" y="404664"/>
            <a:ext cx="3087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Зубная нить.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89041"/>
            <a:ext cx="3384376" cy="2486446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60648"/>
            <a:ext cx="2590800" cy="2454369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084845"/>
            <a:ext cx="2950840" cy="223224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64" y="260648"/>
            <a:ext cx="2592288" cy="281519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060" y="1268760"/>
            <a:ext cx="2096028" cy="181608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7451576" y="5500080"/>
            <a:ext cx="1042416" cy="104241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en-US" sz="2800" dirty="0"/>
              <a:t>1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7" y="1484784"/>
            <a:ext cx="86387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 в день мы чистим зубы?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52" y="2351909"/>
            <a:ext cx="1933004" cy="218670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351910"/>
            <a:ext cx="2397095" cy="218670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4" y="4941168"/>
            <a:ext cx="2593127" cy="15990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5" y="2351909"/>
            <a:ext cx="3457223" cy="237323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7956376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9" y="4433811"/>
            <a:ext cx="3859117" cy="213709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7329" y="404664"/>
            <a:ext cx="7929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раза в день: утром и вечером.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50038"/>
            <a:ext cx="3374388" cy="289904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50038"/>
            <a:ext cx="3096344" cy="3024336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229200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/>
              <a:t>2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5" y="187010"/>
            <a:ext cx="64939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Сколько минут мы чистим зубы?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510449"/>
            <a:ext cx="4104456" cy="410581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37482"/>
            <a:ext cx="3997141" cy="4063726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028384" y="5616259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6632"/>
            <a:ext cx="6264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– три  минуты.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3" t="-263" r="1172" b="9937"/>
          <a:stretch/>
        </p:blipFill>
        <p:spPr>
          <a:xfrm>
            <a:off x="755576" y="1196752"/>
            <a:ext cx="3418448" cy="346704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02" y="1484784"/>
            <a:ext cx="2952327" cy="252028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717032"/>
            <a:ext cx="2106212" cy="2234964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7523" y="187010"/>
            <a:ext cx="1624157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 smtClean="0"/>
              <a:t>300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7010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количество зубной пасты 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адо наносить  на щётку?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00385"/>
            <a:ext cx="4968552" cy="367240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411" y="1267010"/>
            <a:ext cx="3029322" cy="4139158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119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горошину.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11970"/>
            <a:ext cx="4176464" cy="303711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 t="10442" r="8665" b="33752"/>
          <a:stretch/>
        </p:blipFill>
        <p:spPr>
          <a:xfrm>
            <a:off x="611560" y="4365104"/>
            <a:ext cx="2702257" cy="2169994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059" y="1172443"/>
            <a:ext cx="3744069" cy="2916163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452320" y="5013176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 smtClean="0"/>
              <a:t>400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19" y="196504"/>
            <a:ext cx="5112569" cy="12523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врач лечит зубы и дёсны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508592"/>
            <a:ext cx="5199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 не каждый любит,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чиню  - латаю зубы.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80" y="2914815"/>
            <a:ext cx="3635575" cy="2962457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14815"/>
            <a:ext cx="3810000" cy="33843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32" y="196504"/>
            <a:ext cx="1641056" cy="251241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7144" y="332656"/>
            <a:ext cx="384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Стоматолог.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90" y="521360"/>
            <a:ext cx="1125091" cy="1587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9" y="2374691"/>
            <a:ext cx="3109862" cy="2494469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7"/>
            <a:ext cx="4248472" cy="25791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4392488" cy="22622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7668344" y="5407613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8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Уход за зубами</a:t>
            </a:r>
            <a:endParaRPr lang="en-US" sz="2000" dirty="0" smtClean="0"/>
          </a:p>
          <a:p>
            <a:pPr algn="ctr"/>
            <a:r>
              <a:rPr lang="ru-RU" sz="2800" dirty="0"/>
              <a:t>5</a:t>
            </a:r>
            <a:r>
              <a:rPr lang="ru-RU" sz="2800" dirty="0" smtClean="0"/>
              <a:t>00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18" y="187010"/>
            <a:ext cx="669674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врач исправляет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прикус с помощью пластинок.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1505861"/>
            <a:ext cx="2880320" cy="18002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44824"/>
            <a:ext cx="2508870" cy="2067297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47" y="3573016"/>
            <a:ext cx="3239244" cy="2595179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653781" y="5301208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000250"/>
          </a:xfrm>
        </p:spPr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>здоровье</a:t>
            </a:r>
            <a:br>
              <a:rPr lang="ru-RU" sz="5400" b="1" i="1" smtClean="0">
                <a:solidFill>
                  <a:srgbClr val="FF0000"/>
                </a:solidFill>
              </a:rPr>
            </a:br>
            <a:endParaRPr lang="ru-RU" sz="5400" b="1" i="1" smtClean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57279">
            <a:off x="6429375" y="500063"/>
            <a:ext cx="2286000" cy="2714625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516">
            <a:off x="3429000" y="1714500"/>
            <a:ext cx="26431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8036">
            <a:off x="571500" y="2286000"/>
            <a:ext cx="2571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5310" y="332656"/>
            <a:ext cx="492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Врач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ордодонт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89945"/>
            <a:ext cx="3844647" cy="273630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994" y="1412777"/>
            <a:ext cx="3581446" cy="288032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28" y="4437112"/>
            <a:ext cx="3938547" cy="2103115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596336" y="508518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 smtClean="0"/>
              <a:t>100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7011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раз в день человек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должен питаться?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43062"/>
            <a:ext cx="6696744" cy="409019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524328" y="5766035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09" y="1254609"/>
            <a:ext cx="3810000" cy="2461875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9981" y="260648"/>
            <a:ext cx="4170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раза.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54609"/>
            <a:ext cx="3810000" cy="2461875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61048"/>
            <a:ext cx="3810000" cy="2808312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61048"/>
            <a:ext cx="3312368" cy="252028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950971" y="5626944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</a:p>
          <a:p>
            <a:pPr algn="ctr"/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60648"/>
            <a:ext cx="62646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Чай заварят ароматный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целебный и приятный.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Витаминами богат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Нашей розы дикий брат.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85121"/>
            <a:ext cx="3923928" cy="3312368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86" y="2585121"/>
            <a:ext cx="3659278" cy="3247541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922072" y="5734749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3" y="1556792"/>
            <a:ext cx="4325069" cy="36004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09" y="1562005"/>
            <a:ext cx="3024336" cy="3595187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60443" y="116632"/>
            <a:ext cx="362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Шиповник.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7646102" y="5356064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 smtClean="0"/>
              <a:t>300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7795" y="187010"/>
            <a:ext cx="6572677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витамин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помогает нам предупредить простудные заболевания?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36912"/>
            <a:ext cx="3497687" cy="385277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2" t="3368" r="4902" b="4438"/>
          <a:stretch/>
        </p:blipFill>
        <p:spPr>
          <a:xfrm>
            <a:off x="4499992" y="2492896"/>
            <a:ext cx="3916907" cy="34598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826459" y="5644096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16632"/>
            <a:ext cx="3814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 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02325"/>
            <a:ext cx="4968552" cy="403244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68760"/>
            <a:ext cx="2133406" cy="17145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212976"/>
            <a:ext cx="2352675" cy="240756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01037" y="5620537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  <a:endParaRPr lang="ru-RU" sz="2000" dirty="0" smtClean="0"/>
          </a:p>
          <a:p>
            <a:pPr algn="ctr"/>
            <a:r>
              <a:rPr lang="ru-RU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7010"/>
            <a:ext cx="56523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полезно есть на завтрак?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24328" y="5517232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0"/>
            <a:ext cx="3926210" cy="3384376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6" y="1628800"/>
            <a:ext cx="3966689" cy="3384376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300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292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757504" y="5547322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37"/>
          <a:stretch/>
        </p:blipFill>
        <p:spPr>
          <a:xfrm>
            <a:off x="4755071" y="2733697"/>
            <a:ext cx="4191000" cy="2347181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53" y="404664"/>
            <a:ext cx="3213759" cy="2040039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81128"/>
            <a:ext cx="4029236" cy="2008610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8" y="1165278"/>
            <a:ext cx="4008904" cy="3136838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36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питание</a:t>
            </a:r>
          </a:p>
          <a:p>
            <a:pPr algn="ctr"/>
            <a:r>
              <a:rPr lang="ru-RU" sz="2400" dirty="0" smtClean="0"/>
              <a:t>500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87010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вещество содержится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моркови,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придавая ей оранжевый цвет?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96" y="2240121"/>
            <a:ext cx="2964792" cy="345638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452" y="2253269"/>
            <a:ext cx="3975204" cy="333597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442637" y="5696505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- А что такое здоровье?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нормальная деятельность организма, его полное физическое и психическое благополучие.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3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3333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Каротин.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11971"/>
            <a:ext cx="3115816" cy="195698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09" y="1023613"/>
            <a:ext cx="3840088" cy="2189363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56992"/>
            <a:ext cx="3528392" cy="256336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3361556" cy="2347342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706869" y="5661248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/>
              <a:t>1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40352" y="5596407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4" y="332657"/>
            <a:ext cx="66799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Утром раньше поднимайся,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Бегай, прыгай, отжимайся.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здоровья, для порядка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Людям всем нужна …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579" y="3155742"/>
            <a:ext cx="4046361" cy="315357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1" y="1536207"/>
            <a:ext cx="2016223" cy="270198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06"/>
          <a:stretch/>
        </p:blipFill>
        <p:spPr>
          <a:xfrm>
            <a:off x="231571" y="4583577"/>
            <a:ext cx="2841104" cy="2025659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56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164288" y="5589240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60648"/>
            <a:ext cx="288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71815"/>
            <a:ext cx="4392488" cy="39604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71815"/>
            <a:ext cx="3954016" cy="39604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6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352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7795" y="187010"/>
            <a:ext cx="60731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Болеть мне некогда, друзья,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футбол, хоккей играю я.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очень я собою горд,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дарит мне  здоровье…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320" y="2495334"/>
            <a:ext cx="4032448" cy="316591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57" y="2551707"/>
            <a:ext cx="4029075" cy="3053167"/>
          </a:xfrm>
          <a:prstGeom prst="round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713" y="3284985"/>
            <a:ext cx="2558557" cy="35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733256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32656"/>
            <a:ext cx="2578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00" y="1412775"/>
            <a:ext cx="4104457" cy="4165311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695" y="1255986"/>
            <a:ext cx="4164013" cy="43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35" y="3645024"/>
            <a:ext cx="4865030" cy="31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92057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50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ru-RU" sz="2400" dirty="0"/>
              <a:t>3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7755" y="187010"/>
            <a:ext cx="6846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нужно есть больше: во время завтрака, обеда или ужина?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29" y="2083039"/>
            <a:ext cx="6562700" cy="4442825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442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242967" y="537597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332656"/>
            <a:ext cx="46151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время обеда.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54" y="1686923"/>
            <a:ext cx="2028825" cy="224790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94" y="1772816"/>
            <a:ext cx="5112568" cy="428625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63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445224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en-US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32656"/>
            <a:ext cx="6208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этом состоянии люди проводят треть своей жизни. Оно полезно  и необходимо? </a:t>
            </a:r>
          </a:p>
        </p:txBody>
      </p:sp>
    </p:spTree>
    <p:extLst>
      <p:ext uri="{BB962C8B-B14F-4D97-AF65-F5344CB8AC3E}">
        <p14:creationId xmlns:p14="http://schemas.microsoft.com/office/powerpoint/2010/main" val="26365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24328" y="5661248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78601" y="476672"/>
            <a:ext cx="1511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20" y="1307006"/>
            <a:ext cx="4032448" cy="381642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736" y="1307006"/>
            <a:ext cx="3724275" cy="3816350"/>
          </a:xfrm>
          <a:prstGeom prst="round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499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дня</a:t>
            </a:r>
          </a:p>
          <a:p>
            <a:pPr algn="ctr"/>
            <a:r>
              <a:rPr lang="en-US" sz="2400" dirty="0"/>
              <a:t>5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5" y="187010"/>
            <a:ext cx="66770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необходима для снятия стресса,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поддержания хорошего настроения,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стречи с друзьями, отдыха.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12977"/>
            <a:ext cx="5797277" cy="341868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623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8501063" cy="1785937"/>
          </a:xfrm>
        </p:spPr>
        <p:txBody>
          <a:bodyPr/>
          <a:lstStyle/>
          <a:p>
            <a:r>
              <a:rPr lang="ru-RU" sz="4000" b="1" smtClean="0"/>
              <a:t>Здоровье человека – это главная ценность жизни каждого из нас.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Его нельзя купить ни за какие деньги и ценности. Здоровье перевешивает все остальные блага жизни. </a:t>
            </a:r>
            <a:r>
              <a:rPr lang="ru-RU" sz="4000" b="1" i="1" smtClean="0">
                <a:solidFill>
                  <a:srgbClr val="C00000"/>
                </a:solidFill>
              </a:rPr>
              <a:t>“Здоровый нищий счастливее больного короля” </a:t>
            </a:r>
            <a:r>
              <a:rPr lang="ru-RU" smtClean="0"/>
              <a:t>(цитата Шопенгауэра).</a:t>
            </a:r>
          </a:p>
        </p:txBody>
      </p:sp>
    </p:spTree>
    <p:extLst>
      <p:ext uri="{BB962C8B-B14F-4D97-AF65-F5344CB8AC3E}">
        <p14:creationId xmlns:p14="http://schemas.microsoft.com/office/powerpoint/2010/main" val="2952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712114"/>
            <a:ext cx="1042416" cy="1042416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0"/>
            <a:ext cx="332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Прогулка.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9288"/>
            <a:ext cx="1819989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484172"/>
            <a:ext cx="2327131" cy="42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81" y="1177549"/>
            <a:ext cx="4722223" cy="53692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46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1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79077" y="5515222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7" y="187011"/>
            <a:ext cx="63377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спорта в котором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используют ракетку и волан?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76872"/>
            <a:ext cx="3888432" cy="3010147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88"/>
          <a:stretch/>
        </p:blipFill>
        <p:spPr>
          <a:xfrm>
            <a:off x="434015" y="2362878"/>
            <a:ext cx="3830735" cy="4029137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017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96336" y="5589240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1" y="260648"/>
            <a:ext cx="325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Бадминтон.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4608512" cy="453650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84784"/>
            <a:ext cx="3427859" cy="3888432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6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2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68344" y="5658039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5" y="0"/>
            <a:ext cx="68962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какую игру любил играть на досуге крокодил Гена?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6" y="2151862"/>
            <a:ext cx="3511277" cy="3609598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133" y="1988840"/>
            <a:ext cx="4044579" cy="3321566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2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80312" y="5517232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78805"/>
            <a:ext cx="3312368" cy="3932462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44824"/>
            <a:ext cx="3581400" cy="3400425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83769" y="188640"/>
            <a:ext cx="396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шахматы.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126845"/>
            <a:ext cx="1457216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3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08304" y="5733256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36727" y="126845"/>
            <a:ext cx="7472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мяч тяжелее волейбольный,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футбольный или баскетбольный?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326" y="2591679"/>
            <a:ext cx="2511152" cy="237626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" y="3771925"/>
            <a:ext cx="3048000" cy="2376264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901" y="1610508"/>
            <a:ext cx="2395235" cy="2143125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73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50064" y="5707106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3265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Баскетбольный мяч.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28" y="140784"/>
            <a:ext cx="1619250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86626"/>
            <a:ext cx="6088624" cy="432048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28" y="4089336"/>
            <a:ext cx="2672529" cy="2711776"/>
          </a:xfrm>
          <a:prstGeom prst="rect">
            <a:avLst/>
          </a:prstGeom>
        </p:spPr>
      </p:pic>
      <p:pic>
        <p:nvPicPr>
          <p:cNvPr id="1026" name="Picture 2" descr="C:\Documents and Settings\Мама.ANNA\Рабочий стол\bestgif.narod.ru_41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137" y="4950983"/>
            <a:ext cx="1872208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87010"/>
            <a:ext cx="1780251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4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876256" y="5266904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7795" y="1"/>
            <a:ext cx="66051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в кегли, которые нужно сбить при помощи тяжёлых  шаров.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38993"/>
            <a:ext cx="5616624" cy="435509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85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08304" y="5266904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88640"/>
            <a:ext cx="3352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Боулинг.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40831"/>
            <a:ext cx="5962650" cy="3696481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5" y="1111970"/>
            <a:ext cx="5936953" cy="217301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72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5" y="187010"/>
            <a:ext cx="1584176" cy="10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Спорт</a:t>
            </a:r>
          </a:p>
          <a:p>
            <a:pPr algn="ctr"/>
            <a:r>
              <a:rPr lang="ru-RU" sz="2400" dirty="0"/>
              <a:t>5</a:t>
            </a:r>
            <a:r>
              <a:rPr lang="ru-RU" sz="2400" dirty="0" smtClean="0"/>
              <a:t>00</a:t>
            </a:r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87595" y="187008"/>
            <a:ext cx="72768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Командная игра с овальным мячом.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18687"/>
            <a:ext cx="3312368" cy="285750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10447"/>
            <a:ext cx="3810000" cy="2380048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4176464" cy="57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926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Правила игры: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-Уважай каждого в своей команде</a:t>
            </a:r>
            <a:br>
              <a:rPr lang="ru-RU" sz="3600" dirty="0" smtClean="0"/>
            </a:br>
            <a:r>
              <a:rPr lang="ru-RU" sz="3600" dirty="0" smtClean="0"/>
              <a:t>-Уважай свих соперников, не оскорбляй</a:t>
            </a:r>
            <a:br>
              <a:rPr lang="ru-RU" sz="3600" dirty="0" smtClean="0"/>
            </a:br>
            <a:r>
              <a:rPr lang="ru-RU" sz="3600" dirty="0" smtClean="0"/>
              <a:t>- Если сомневаешься в ответе, подумай еще раз</a:t>
            </a:r>
            <a:br>
              <a:rPr lang="ru-RU" sz="3600" dirty="0" smtClean="0"/>
            </a:br>
            <a:r>
              <a:rPr lang="ru-RU" sz="3600" dirty="0" smtClean="0"/>
              <a:t>-Сначала отвечает команда, которой дает слово ведущий      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                            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5599756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661248"/>
            <a:ext cx="1042416" cy="104241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86032"/>
            <a:ext cx="4010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Регби.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54" y="2852936"/>
            <a:ext cx="6360641" cy="383113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0" y="286033"/>
            <a:ext cx="4297660" cy="2329486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93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967334"/>
            <a:ext cx="8784976" cy="26939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Молодцы, ребята!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726792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2135187"/>
          </a:xfrm>
        </p:spPr>
        <p:txBody>
          <a:bodyPr/>
          <a:lstStyle/>
          <a:p>
            <a:r>
              <a:rPr lang="ru-RU" sz="5400" b="1" i="1" smtClean="0">
                <a:solidFill>
                  <a:srgbClr val="A50021"/>
                </a:solidFill>
              </a:rPr>
              <a:t>Желаю вам:</a:t>
            </a:r>
            <a:br>
              <a:rPr lang="ru-RU" sz="5400" b="1" i="1" smtClean="0">
                <a:solidFill>
                  <a:srgbClr val="A50021"/>
                </a:solidFill>
              </a:rPr>
            </a:br>
            <a:endParaRPr lang="ru-RU" sz="5400" b="1" i="1" smtClean="0">
              <a:solidFill>
                <a:srgbClr val="A5002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6600CC"/>
                </a:solidFill>
              </a:rPr>
              <a:t>Никогда не болеть;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66FF33"/>
                </a:solidFill>
              </a:rPr>
              <a:t>Правильно питаться;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3333FF"/>
                </a:solidFill>
              </a:rPr>
              <a:t>Быть бодрыми;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990099"/>
                </a:solidFill>
              </a:rPr>
              <a:t>Вершить добрые дела.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rgbClr val="FF0000"/>
                </a:solidFill>
              </a:rPr>
              <a:t>В общем, вести здоровый образ жизни!</a:t>
            </a:r>
          </a:p>
        </p:txBody>
      </p:sp>
    </p:spTree>
    <p:extLst>
      <p:ext uri="{BB962C8B-B14F-4D97-AF65-F5344CB8AC3E}">
        <p14:creationId xmlns:p14="http://schemas.microsoft.com/office/powerpoint/2010/main" val="3524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7" y="2348880"/>
            <a:ext cx="813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АЗМИНКА</a:t>
            </a:r>
            <a:endParaRPr lang="ru-RU" sz="8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6118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500" b="1" dirty="0" smtClean="0">
                <a:solidFill>
                  <a:srgbClr val="7030A0"/>
                </a:solidFill>
              </a:rPr>
              <a:t>Викторина «Анаграммы»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16758"/>
          </a:xfrm>
          <a:ln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600000" lon="0" rev="0"/>
              </a:camera>
              <a:lightRig rig="sunset" dir="t"/>
            </a:scene3d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ЗКУЛЬФИТРАУ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 ДКАЗАРЯ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ЛКАЗАКА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ЕНГИАГИ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          ЛКАПРОГУ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          </a:t>
            </a:r>
            <a:r>
              <a:rPr lang="ru-RU" sz="4800" dirty="0" err="1" smtClean="0"/>
              <a:t>амнытиви</a:t>
            </a:r>
            <a:r>
              <a:rPr lang="ru-RU" dirty="0" smtClean="0"/>
              <a:t>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764704"/>
            <a:ext cx="4896544" cy="7200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- физкультура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4969" y="1484784"/>
            <a:ext cx="3374065" cy="85190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" charset="0"/>
                <a:cs typeface="Arial" charset="0"/>
              </a:rPr>
              <a:t>- зарядка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92896"/>
            <a:ext cx="2973819" cy="11393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4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ru-RU" sz="40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Arial" charset="0"/>
                <a:cs typeface="Arial" charset="0"/>
              </a:rPr>
              <a:t>закалка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2122" y="3717032"/>
            <a:ext cx="2494594" cy="9239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" charset="0"/>
                <a:cs typeface="Arial" charset="0"/>
              </a:rPr>
              <a:t> -гигиена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43709" y="4365104"/>
            <a:ext cx="2649764" cy="115212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-</a:t>
            </a:r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прогулка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5085184"/>
            <a:ext cx="3168351" cy="111612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витамины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726792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7" y="2348880"/>
            <a:ext cx="8136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Продуктовые корзины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726792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доровый образ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здоровый образ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здоровый образ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здоровый образ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644</Words>
  <Application>Microsoft Office PowerPoint</Application>
  <PresentationFormat>Экран (4:3)</PresentationFormat>
  <Paragraphs>212</Paragraphs>
  <Slides>62</Slides>
  <Notes>17</Notes>
  <HiddenSlides>25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62</vt:i4>
      </vt:variant>
    </vt:vector>
  </HeadingPairs>
  <TitlesOfParts>
    <vt:vector size="72" baseType="lpstr">
      <vt:lpstr>Тема Office</vt:lpstr>
      <vt:lpstr>здоровый образ жизни</vt:lpstr>
      <vt:lpstr>Палитра</vt:lpstr>
      <vt:lpstr>1_Палитра</vt:lpstr>
      <vt:lpstr>2_Палитра</vt:lpstr>
      <vt:lpstr>3_Палитра</vt:lpstr>
      <vt:lpstr>1_здоровый образ жизни</vt:lpstr>
      <vt:lpstr>2_здоровый образ жизни</vt:lpstr>
      <vt:lpstr>3_здоровый образ жизни</vt:lpstr>
      <vt:lpstr>5_Палитра</vt:lpstr>
      <vt:lpstr>      «Если хочешь быть здоров-занимайся спортом»</vt:lpstr>
      <vt:lpstr>Отгадайте загадку: </vt:lpstr>
      <vt:lpstr>здоровье </vt:lpstr>
      <vt:lpstr>- А что такое здоровье? </vt:lpstr>
      <vt:lpstr>Здоровье человека – это главная ценность жизни каждого из нас.</vt:lpstr>
      <vt:lpstr>Правила игры: -Уважай каждого в своей команде -Уважай свих соперников, не оскорбляй - Если сомневаешься в ответе, подумай еще раз -Сначала отвечает команда, которой дает слово ведущий                                                           </vt:lpstr>
      <vt:lpstr>Презентация PowerPoint</vt:lpstr>
      <vt:lpstr>Викторина «Анаграммы»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вам: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PC</cp:lastModifiedBy>
  <cp:revision>174</cp:revision>
  <dcterms:created xsi:type="dcterms:W3CDTF">2013-07-03T17:16:18Z</dcterms:created>
  <dcterms:modified xsi:type="dcterms:W3CDTF">2017-11-20T08:35:30Z</dcterms:modified>
</cp:coreProperties>
</file>