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7A9D-F114-4AF2-918A-9D6472A3EC6D}" type="datetimeFigureOut">
              <a:rPr lang="ru-RU" smtClean="0"/>
              <a:pPr/>
              <a:t>09.05.2015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EE0D2-CB9A-4655-BE6B-C4623A4BCA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20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221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6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7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32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233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5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6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7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8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9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0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51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25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5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26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27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7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7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27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284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5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286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DFAEEA-4170-42CB-97DD-C7E15CC33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53436-8EAA-4045-8F4D-30A7B1C9E6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163D7-0679-4987-9BA5-E5B0D6D67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93905-59E9-4030-A263-9DA1433AB3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05931-77B4-444B-9133-08BD33E95C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5EE72-0AAA-47A6-951C-47C535F806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4E5C3-7772-4E89-A92C-6BC28CFDE6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69EE0-9955-4699-9434-1D1A1BF30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31E6-758C-4AA3-82BD-7D574DF00E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C27CD-7848-4FA3-867F-23F945E571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F7516-C5CA-4CF7-9470-9CBDAE8C1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7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09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27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2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246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2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53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54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58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055659-974B-4023-B5D5-A75B579A18BC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all-biography.ru/alpha/l/lermontov-mixail-yurevich-lermontov-mikhail-yuryevic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556792"/>
            <a:ext cx="3887788" cy="3024336"/>
          </a:xfrm>
        </p:spPr>
        <p:txBody>
          <a:bodyPr anchor="t" anchorCtr="1"/>
          <a:lstStyle/>
          <a:p>
            <a:r>
              <a:rPr lang="ru-RU" sz="4800" dirty="0">
                <a:hlinkClick r:id="rId2"/>
              </a:rPr>
              <a:t>Биография </a:t>
            </a:r>
            <a:br>
              <a:rPr lang="ru-RU" sz="4800" dirty="0">
                <a:hlinkClick r:id="rId2"/>
              </a:rPr>
            </a:br>
            <a:r>
              <a:rPr lang="ru-RU" sz="4800" dirty="0" err="1" smtClean="0">
                <a:hlinkClick r:id="rId2"/>
              </a:rPr>
              <a:t>ЛермонтоваМихаила</a:t>
            </a:r>
            <a:r>
              <a:rPr lang="ru-RU" sz="4800" dirty="0" smtClean="0">
                <a:hlinkClick r:id="rId2"/>
              </a:rPr>
              <a:t> Юрьевича</a:t>
            </a:r>
            <a:endParaRPr lang="ru-RU" sz="4800" dirty="0"/>
          </a:p>
        </p:txBody>
      </p:sp>
      <p:pic>
        <p:nvPicPr>
          <p:cNvPr id="2052" name="Picture 4" descr="М. Ю. Лермонтов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7984" y="476672"/>
            <a:ext cx="4366769" cy="5832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187624" y="4797152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(1814 </a:t>
            </a:r>
            <a:r>
              <a:rPr lang="ru-RU" sz="2400" dirty="0" smtClean="0"/>
              <a:t>- </a:t>
            </a:r>
            <a:r>
              <a:rPr lang="ru-RU" sz="2400" dirty="0" smtClean="0"/>
              <a:t>1841)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Пятигорск. Последняя дуэль.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Пятигорске, возвращаясь со второй ссылки, Лермонтов встретил старого товарища Мартынова. Тот, оскорбившись на злую шутку поэта, вызывает Лермонтова на дуэль. 15 (27) июля 1841 года на этой дуэли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был убит.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2312026" cy="2332072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3568" y="5143583"/>
            <a:ext cx="2304256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Последний прижизненный портрет Лермонтова.1841 г.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6" name="Рисунок 5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852936"/>
            <a:ext cx="1656184" cy="2373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804248" y="5085184"/>
            <a:ext cx="165618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Убийца Лермонтова Николай Мартынов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" name="Рисунок 9" descr="Mariinsky_Palace_Saint_Petersburg-600x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852936"/>
            <a:ext cx="3096344" cy="2074550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347864" y="4941168"/>
            <a:ext cx="309634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Домик в Пятигорске, где Лермонтов прожил последние два месяца своей жизни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91264" cy="774923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9872" y="1196752"/>
            <a:ext cx="5040560" cy="3096344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800" dirty="0" smtClean="0"/>
              <a:t>В ночь с 2 (14) октября на 3 (15) октября 1814 года в Москве в семье офицера на свет появился будущий великий русский поэт Михаил Лермонтов . </a:t>
            </a:r>
            <a:endParaRPr lang="ru-RU" sz="1800" dirty="0"/>
          </a:p>
        </p:txBody>
      </p:sp>
      <p:pic>
        <p:nvPicPr>
          <p:cNvPr id="10244" name="Picture 4" descr="М. Ю. Лермонтов в возрасте 3—4 лет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484784"/>
            <a:ext cx="2101433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 contourW="6350">
            <a:bevelT w="0" h="0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99992" y="292494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3717032"/>
            <a:ext cx="2160240" cy="230832"/>
          </a:xfrm>
          <a:prstGeom prst="rect">
            <a:avLst/>
          </a:prstGeom>
          <a:solidFill>
            <a:schemeClr val="tx1"/>
          </a:solidFill>
          <a:ln w="127000" cap="sq">
            <a:noFill/>
            <a:miter lim="800000"/>
          </a:ln>
          <a:effectLst/>
          <a:scene3d>
            <a:camera prst="orthographicFront">
              <a:rot lat="0" lon="0" rev="24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accent4">
                    <a:lumMod val="10000"/>
                  </a:schemeClr>
                </a:solidFill>
              </a:rPr>
              <a:t>М. Ю. Лермонтов в возрасте 3-4 лет.</a:t>
            </a:r>
            <a:endParaRPr lang="ru-RU" sz="9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7" name="Picture 4" descr="М. Ю. Лермонтов в возрасте 3—4 лет.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00192" y="3068960"/>
            <a:ext cx="189762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HeroicExtremeLeftFacing">
              <a:rot lat="0" lon="0" rev="21360000"/>
            </a:camera>
            <a:lightRig rig="twoPt" dir="t">
              <a:rot lat="0" lon="0" rev="7200000"/>
            </a:lightRig>
          </a:scene3d>
          <a:sp3d contourW="6350">
            <a:bevelT w="0" h="0"/>
            <a:contourClr>
              <a:srgbClr val="969696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6156176" y="5373216"/>
            <a:ext cx="1944216" cy="230832"/>
          </a:xfrm>
          <a:prstGeom prst="rect">
            <a:avLst/>
          </a:prstGeom>
          <a:solidFill>
            <a:schemeClr val="tx1"/>
          </a:solidFill>
          <a:ln w="127000" cap="sq">
            <a:noFill/>
            <a:miter lim="800000"/>
          </a:ln>
          <a:effectLst/>
          <a:scene3d>
            <a:camera prst="orthographicFront">
              <a:rot lat="0" lon="0" rev="21360000"/>
            </a:camera>
            <a:lightRig rig="twoPt" dir="t">
              <a:rot lat="0" lon="0" rev="7200000"/>
            </a:lightRig>
          </a:scene3d>
          <a:sp3d>
            <a:bevelT w="0" h="0"/>
            <a:contourClr>
              <a:srgbClr val="969696"/>
            </a:contourClr>
          </a:sp3d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900" dirty="0" smtClean="0">
                <a:solidFill>
                  <a:schemeClr val="accent4">
                    <a:lumMod val="10000"/>
                  </a:schemeClr>
                </a:solidFill>
              </a:rPr>
              <a:t>Лермонтов в возрасте 6-9 лет.</a:t>
            </a:r>
            <a:endParaRPr lang="ru-RU" sz="9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67544" y="4221088"/>
            <a:ext cx="5616624" cy="110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Своё детство он провёл в поместье бабушки(Тарханы, Пензенская губерния), которая прилагала все усилия, чтобы дать внуку всё, на что только может претендовать продолжатель рода Лермонтовых.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Лермонтов 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был болезненным ребенком и всё детство страдал золотухой.</a:t>
            </a:r>
          </a:p>
        </p:txBody>
      </p:sp>
      <p:pic>
        <p:nvPicPr>
          <p:cNvPr id="22" name="Рисунок 21" descr="Tarkhany_Август_2008_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7" y="2780928"/>
            <a:ext cx="182420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2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116632"/>
            <a:ext cx="2016125" cy="1139825"/>
          </a:xfrm>
        </p:spPr>
        <p:txBody>
          <a:bodyPr/>
          <a:lstStyle/>
          <a:p>
            <a:r>
              <a:rPr lang="ru-RU" dirty="0"/>
              <a:t>Семья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564904"/>
            <a:ext cx="2088232" cy="2593058"/>
          </a:xfrm>
        </p:spPr>
        <p:txBody>
          <a:bodyPr wrap="square" lIns="90000" tIns="18000" rIns="90000" bIns="18000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Отец.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 Петрович 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(1787-1831)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Капитан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отставке, красивый, статный и добрый мужчина. Он был часто вспыльчив и раздражителен.</a:t>
            </a:r>
          </a:p>
        </p:txBody>
      </p:sp>
      <p:pic>
        <p:nvPicPr>
          <p:cNvPr id="11268" name="Picture 4" descr="Сергей Львович Пушкин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476672"/>
            <a:ext cx="17562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051720" y="3789040"/>
            <a:ext cx="2266400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Мать.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Марья 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Михайловна </a:t>
            </a:r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Лермонтова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(1795-1817) </a:t>
            </a:r>
          </a:p>
          <a:p>
            <a:pPr lvl="0" algn="ctr">
              <a:spcBef>
                <a:spcPts val="0"/>
              </a:spcBef>
              <a:buClr>
                <a:schemeClr val="hlink"/>
              </a:buClr>
              <a:buSzPct val="80000"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0">
              <a:spcBef>
                <a:spcPts val="0"/>
              </a:spcBef>
              <a:buClr>
                <a:schemeClr val="hlink"/>
              </a:buClr>
              <a:buSzPct val="80000"/>
            </a:pP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одаренной и талантливой женщиной, любила играть на фортепиано.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Умерла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22-м году жизни.</a:t>
            </a:r>
          </a:p>
        </p:txBody>
      </p:sp>
      <p:pic>
        <p:nvPicPr>
          <p:cNvPr id="16" name="Picture 4" descr="Сергей Львович Пушки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39752" y="1556792"/>
            <a:ext cx="1674969" cy="216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Сергей Львович Пушкин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4008" y="1556793"/>
            <a:ext cx="1728192" cy="216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427984" y="3857228"/>
            <a:ext cx="223224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Елизавета Алексеевна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Арсеньева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(1773-1845)</a:t>
            </a:r>
          </a:p>
          <a:p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Происходила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известного рода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Столыпиных. Была сильной и умной, но суровой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женщиной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После смерти дочери одна воспитывала внука.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551712" y="2564904"/>
            <a:ext cx="2592288" cy="28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18000" rIns="90000" bIns="1800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Дед.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Арсеньев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(1768-1810)</a:t>
            </a:r>
          </a:p>
          <a:p>
            <a:pPr algn="ctr"/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Отставной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поручик. Происходил из хорошей старинной дворянской 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семьи. </a:t>
            </a:r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Красивый, крепкий мужчина.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14" grpId="0" build="p"/>
      <p:bldP spid="18" grpId="0" build="p"/>
      <p:bldP spid="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3754438" cy="1139825"/>
          </a:xfrm>
        </p:spPr>
        <p:txBody>
          <a:bodyPr/>
          <a:lstStyle/>
          <a:p>
            <a:r>
              <a:rPr lang="ru-RU" dirty="0"/>
              <a:t>Образование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412776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домашнего образования началась учеба в университетском пансионе Москвы (1828-1830). Затем проходило обучение в Московском университете (1830-1832). </a:t>
            </a:r>
          </a:p>
        </p:txBody>
      </p:sp>
      <p:pic>
        <p:nvPicPr>
          <p:cNvPr id="11" name="Рисунок 10" descr="800px-Moscow_University,_1820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3744967" cy="2448272"/>
          </a:xfrm>
          <a:prstGeom prst="rect">
            <a:avLst/>
          </a:prstGeom>
        </p:spPr>
      </p:pic>
      <p:pic>
        <p:nvPicPr>
          <p:cNvPr id="12" name="Рисунок 11" descr="800px-Lermontov_Museum-House,_Mos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412776"/>
            <a:ext cx="3096344" cy="23222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788024" y="4149080"/>
            <a:ext cx="4248472" cy="205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учебы в университете он два года провел в школе гвардейских подпрапорщиков Петербурга. Для поэтической деятельности Лермонтова университетские годы оказались в очень плодотворны.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186238" cy="1139825"/>
          </a:xfrm>
        </p:spPr>
        <p:txBody>
          <a:bodyPr/>
          <a:lstStyle/>
          <a:p>
            <a:r>
              <a:rPr lang="ru-RU" dirty="0"/>
              <a:t>Личная жизнь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700808"/>
            <a:ext cx="583264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не был привлекателен для женского пола. Однажды познакомившись с молодой девушкой из соседнего имения - Екатериной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Сушковой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3" name="Рисунок 12" descr="Catherine_Alex._Sushkova_(Khvostov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196752"/>
            <a:ext cx="1872208" cy="2364387"/>
          </a:xfrm>
          <a:prstGeom prst="rect">
            <a:avLst/>
          </a:prstGeom>
        </p:spPr>
      </p:pic>
      <p:pic>
        <p:nvPicPr>
          <p:cNvPr id="14" name="Рисунок 13" descr="664px-Обелиск_в_Середниково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2592288" cy="2623520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635896" y="4221088"/>
            <a:ext cx="51125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Лермонтов не получает взаимной симпатии. Из-за чего решает отомстить ей, и через некоторое время влюбляет в себя и расстраивает ее предстоящую свадьбу. После чего «бросает» Сушкову и признается, что никогда ее не любил.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805264"/>
            <a:ext cx="2520280" cy="553998"/>
          </a:xfrm>
          <a:prstGeom prst="rect">
            <a:avLst/>
          </a:prstGeom>
          <a:solidFill>
            <a:schemeClr val="tx1"/>
          </a:solidFill>
          <a:ln w="9525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В память о пребывании в 1830—1831 гг. Лермонтова в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Средникове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установлен обелиск.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4464496" cy="1139825"/>
          </a:xfrm>
        </p:spPr>
        <p:txBody>
          <a:bodyPr/>
          <a:lstStyle/>
          <a:p>
            <a:r>
              <a:rPr lang="ru-RU" dirty="0"/>
              <a:t>Военная служба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412776"/>
            <a:ext cx="835292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юнкеров сделала поэта образованным офицером, обладающим широким кругозором, знанием военной истории и основ военного искусства. В 1834 году Лермонтов начал служить в Гусарском полку в Царском селе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Служба в полку состояла не только в обычных военных занятиях, учениях, парадах, но и в обязательном посещении придворных балов.</a:t>
            </a:r>
          </a:p>
          <a:p>
            <a:pPr>
              <a:lnSpc>
                <a:spcPct val="120000"/>
              </a:lnSpc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645024"/>
            <a:ext cx="3600400" cy="2521167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55576" y="5943962"/>
            <a:ext cx="3600400" cy="553998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Мариинский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дворец. Бывшее здание Школы Гвардейских Подпрапорщиков и Кавалерийских Юнкеров, в которой учился Лермонтов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2" name="Рисунок 11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816424" cy="248067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5076056" y="5949280"/>
            <a:ext cx="3816424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Николаевское кавалерийское училище, в стенах которого с 1832 по 1834 учился М.Ю. Лермонтов.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4464496" cy="1139825"/>
          </a:xfrm>
        </p:spPr>
        <p:txBody>
          <a:bodyPr/>
          <a:lstStyle/>
          <a:p>
            <a:pPr algn="l"/>
            <a:r>
              <a:rPr lang="ru-RU" dirty="0"/>
              <a:t>Первая ссылка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5544616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1837 вместе с выходом стихотворения «Смерть поэта» (1837), посвященного смерти Пушкина к поэту приходит популярность. За это произведение Лермонтов был арестован и отправлен в ссылку на Кавказ. В это время Лермонтов создает свое знаменитое произведение «Бородино» (1837) к годовщине сражения. Восхищенный природой Кавказа, он пишет стихи и занимается живописью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933055"/>
            <a:ext cx="4319280" cy="2632565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611560" y="6381329"/>
            <a:ext cx="4320480" cy="246221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Военно-Грузинская дорога близ Мцхеты.1837. Картина Лермонтова. 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005064"/>
            <a:ext cx="360040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ходатайствам бабушки возвращается в Петербург, восстанавливается на службе. Дальнейшее творчество Михаила Юрьевича Лермонтова связано с редакцией "Отечественных записок".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Mariinsky_Palace_Saint_Petersburg-600x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692696"/>
            <a:ext cx="2266989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228184" y="3284984"/>
            <a:ext cx="2232248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Лермонтов после возвращения из первой ссылки. 1838 год. 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40466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Творчество поэта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1542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/>
              <a:t>Лирика Лермонтова имеет свойство отчужденности, тяготения к вечности. Самые главные произведения Лермонтова: стихотворение "Парус"(1831), драма в стихах «Маскарад»(1835), поэмы "Боярин Орша"(1835-1836) и «Мцыри»(1839), стихотворения«Бородино»(1837) и «Узник»(1837), повесть Демон»(1839), роман «Герой нашего времени»(1838-1840) считаются шедеврами литературы.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212976"/>
            <a:ext cx="4248471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83568" y="6159984"/>
            <a:ext cx="4248471" cy="400110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«Немного лет тому назад, Там, где,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сливаяся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, шумят, Обнявшись, будто две </a:t>
            </a:r>
            <a:r>
              <a:rPr lang="ru-RU" sz="1000" dirty="0" err="1" smtClean="0">
                <a:solidFill>
                  <a:schemeClr val="accent4">
                    <a:lumMod val="10000"/>
                  </a:schemeClr>
                </a:solidFill>
              </a:rPr>
              <a:t>сестры,Струи</a:t>
            </a:r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 Арагвы и Куры…» - отрывок из «Мцыри».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20072" y="3429000"/>
            <a:ext cx="381642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Две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ссылки на Кавказ вдохновили поэта на написание замечательных произведений о красоте природы и жизни кавказского народа: “Казачья колыбельная песня", "Дума" (оба стихотворения -1838), "Дары Терека" (1840), “Утес” (1841)  и многие другие.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260648"/>
            <a:ext cx="8640960" cy="1139825"/>
          </a:xfrm>
        </p:spPr>
        <p:txBody>
          <a:bodyPr/>
          <a:lstStyle/>
          <a:p>
            <a:pPr algn="l"/>
            <a:r>
              <a:rPr lang="ru-RU" dirty="0"/>
              <a:t>Дуэль и вторая ссылка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1340768"/>
            <a:ext cx="828092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1840 за дуэль с сыном французского посла Э.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Барантом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поэт снова отправлен в ссылку. Прибыв на Кавказ, Лермонтов окунулся в боевую жизнь, был задействован в военных действиях и на первых же порах отличился, согласно официальному донесению, «мужеством и хладнокровием».</a:t>
            </a:r>
          </a:p>
        </p:txBody>
      </p:sp>
      <p:pic>
        <p:nvPicPr>
          <p:cNvPr id="8" name="Рисунок 7" descr="Mariinsky_Palace_Saint_Petersburg-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12976"/>
            <a:ext cx="2312026" cy="2825286"/>
          </a:xfrm>
          <a:prstGeom prst="rect">
            <a:avLst/>
          </a:prstGeom>
          <a:solidFill>
            <a:srgbClr val="FFFFFF">
              <a:shade val="85000"/>
            </a:srgbClr>
          </a:solidFill>
          <a:ln w="952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347864" y="5750230"/>
            <a:ext cx="2232248" cy="246221"/>
          </a:xfrm>
          <a:prstGeom prst="rect">
            <a:avLst/>
          </a:prstGeom>
          <a:solidFill>
            <a:schemeClr val="tx1"/>
          </a:solidFill>
          <a:ln w="889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accent4">
                    <a:lumMod val="10000"/>
                  </a:schemeClr>
                </a:solidFill>
              </a:rPr>
              <a:t>М. Ю. Лермонтов в 1840 году</a:t>
            </a:r>
            <a:endParaRPr lang="ru-RU" sz="10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4875</TotalTime>
  <Words>709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Круги</vt:lpstr>
      <vt:lpstr>Биография  ЛермонтоваМихаила Юрьевича</vt:lpstr>
      <vt:lpstr>Детство</vt:lpstr>
      <vt:lpstr>Семья </vt:lpstr>
      <vt:lpstr>Образование</vt:lpstr>
      <vt:lpstr>Личная жизнь</vt:lpstr>
      <vt:lpstr>Военная служба</vt:lpstr>
      <vt:lpstr>Первая ссылка</vt:lpstr>
      <vt:lpstr>Творчество поэта</vt:lpstr>
      <vt:lpstr>Дуэль и вторая ссылка</vt:lpstr>
      <vt:lpstr>Пятигорск. Последняя дуэль.</vt:lpstr>
    </vt:vector>
  </TitlesOfParts>
  <Company>CIT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Биография Лермонтова</dc:title>
  <dc:creator>all-biography.ru</dc:creator>
  <cp:keywords>Лермонтов презентация</cp:keywords>
  <cp:lastModifiedBy>Tema</cp:lastModifiedBy>
  <cp:revision>173</cp:revision>
  <dcterms:created xsi:type="dcterms:W3CDTF">2007-03-15T05:36:45Z</dcterms:created>
  <dcterms:modified xsi:type="dcterms:W3CDTF">2015-05-09T18:32:54Z</dcterms:modified>
</cp:coreProperties>
</file>