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0" r:id="rId2"/>
  </p:sldMasterIdLst>
  <p:notesMasterIdLst>
    <p:notesMasterId r:id="rId15"/>
  </p:notesMasterIdLst>
  <p:sldIdLst>
    <p:sldId id="256" r:id="rId3"/>
    <p:sldId id="310" r:id="rId4"/>
    <p:sldId id="311" r:id="rId5"/>
    <p:sldId id="312" r:id="rId6"/>
    <p:sldId id="287" r:id="rId7"/>
    <p:sldId id="313" r:id="rId8"/>
    <p:sldId id="314" r:id="rId9"/>
    <p:sldId id="315" r:id="rId10"/>
    <p:sldId id="316" r:id="rId11"/>
    <p:sldId id="317" r:id="rId12"/>
    <p:sldId id="318" r:id="rId13"/>
    <p:sldId id="319" r:id="rId14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  <a:srgbClr val="33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2819" autoAdjust="0"/>
  </p:normalViewPr>
  <p:slideViewPr>
    <p:cSldViewPr>
      <p:cViewPr varScale="1">
        <p:scale>
          <a:sx n="68" d="100"/>
          <a:sy n="68" d="100"/>
        </p:scale>
        <p:origin x="144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DCE0B8-D5E6-4E83-8709-649D34EBB4D5}" type="datetimeFigureOut">
              <a:rPr lang="ru-RU" smtClean="0"/>
              <a:pPr/>
              <a:t>13.06.2018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E67ED7-6B8A-4D72-A44E-5C5C75996986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900920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ru-RU" noProof="0" smtClean="0"/>
              <a:t>Образец заголовка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ru-RU" noProof="0" smtClean="0"/>
              <a:t>Образец подзаголовка</a:t>
            </a:r>
          </a:p>
        </p:txBody>
      </p:sp>
      <p:sp>
        <p:nvSpPr>
          <p:cNvPr id="14340" name="Rectangle 4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14341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14342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61E5C9CC-A2FD-4801-A4E3-EE77E59667EF}" type="slidenum">
              <a:rPr lang="ru-RU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0C0E37-342A-4B07-963C-F9B967EE2CDC}" type="slidenum">
              <a:rPr lang="ru-RU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075486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03C102-0F14-4AA6-BE59-1C716C7791BD}" type="slidenum">
              <a:rPr lang="ru-RU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245623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577579-71F3-4CDD-B899-200058AB4F14}" type="slidenum">
              <a:rPr lang="ru-RU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249399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0F22DB4-F91C-4638-A38F-72D17CAA82AF}" type="slidenum">
              <a:rPr lang="ru-RU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700467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A6D9407-3AA9-40E9-8123-B42C347495F6}" type="slidenum">
              <a:rPr lang="ru-RU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669155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0594E0-E74C-46E6-8B16-482F1D4212BE}" type="slidenum">
              <a:rPr lang="ru-RU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736541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EDE5D07-743F-4B2B-B0D0-02503D9F5CBA}" type="slidenum">
              <a:rPr lang="ru-RU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217441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CF5D03-3335-434D-A35F-88AA73FB2904}" type="slidenum">
              <a:rPr lang="ru-RU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476823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22F998-9727-4BE4-8F9F-ACF3C2D98A5B}" type="slidenum">
              <a:rPr lang="ru-RU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6292618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8E681D-84E6-4478-8564-2C12417920B3}" type="slidenum">
              <a:rPr lang="ru-RU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809783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7918E66-0B69-4730-800E-58AB9774872C}" type="slidenum">
              <a:rPr lang="ru-RU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0946183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C1B8AD1-4FD0-4885-A59E-E6C2386B8278}" type="slidenum">
              <a:rPr lang="ru-RU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9148366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B2E29C-486D-4A31-B892-06486D0E967E}" type="slidenum">
              <a:rPr lang="ru-RU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1911997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D775CA-7A09-4F5C-B50C-505E67E56E83}" type="slidenum">
              <a:rPr lang="ru-RU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761678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97EB4A-4A6B-435E-B44C-36DA34AB1A59}" type="slidenum">
              <a:rPr lang="ru-RU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364765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9844B0-A27E-4044-AAD3-CED8B0A456E3}" type="slidenum">
              <a:rPr lang="ru-RU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771973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92B8B7-4125-4F53-985A-F6058AE52551}" type="slidenum">
              <a:rPr lang="ru-RU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081437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297009-B3F3-4C6A-B5F0-B87C959448E1}" type="slidenum">
              <a:rPr lang="ru-RU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713622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B66708-45AB-446D-891D-443FA75B1622}" type="slidenum">
              <a:rPr lang="ru-RU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199420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2E4014-5B2E-4BD1-8480-593C2FC964A8}" type="slidenum">
              <a:rPr lang="ru-RU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795122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 smtClean="0"/>
              <a:t>Вставка рисунка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9FB527-6DE6-4979-88E4-499F6FD8DFF2}" type="slidenum">
              <a:rPr lang="ru-RU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383173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3399FF">
                  <a:alpha val="80000"/>
                </a:srgbClr>
              </a:gs>
            </a:gsLst>
            <a:lin ang="2700000" scaled="1"/>
          </a:gradFill>
          <a:ln w="9525">
            <a:solidFill>
              <a:srgbClr val="3399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solidFill>
            <a:srgbClr val="CCFFFF">
              <a:alpha val="80000"/>
            </a:srgbClr>
          </a:solidFill>
          <a:ln w="19050">
            <a:solidFill>
              <a:srgbClr val="CC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>
                    <a:alpha val="7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CC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ru-RU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>
                    <a:alpha val="7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CC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ru-RU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>
                    <a:alpha val="7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CC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2FDCBB02-A19A-4C17-ABCB-ABC5D14316DB}" type="slidenum">
              <a:rPr lang="ru-RU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mic Sans MS" pitchFamily="66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mic Sans MS" pitchFamily="66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mic Sans MS" pitchFamily="66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mic Sans MS" pitchFamily="66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mic Sans MS" pitchFamily="66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mic Sans MS" pitchFamily="66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mic Sans MS" pitchFamily="66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mic Sans MS" pitchFamily="66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19050">
            <a:solidFill>
              <a:srgbClr val="3399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12700">
            <a:solidFill>
              <a:srgbClr val="3399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331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solidFill>
              <a:srgbClr val="3399FF"/>
            </a:solidFill>
            <a:prstDash val="dash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ru-RU" dirty="0"/>
          </a:p>
        </p:txBody>
      </p:sp>
      <p:sp>
        <p:nvSpPr>
          <p:cNvPr id="1331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solidFill>
              <a:srgbClr val="3399FF"/>
            </a:solidFill>
            <a:prstDash val="dash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ru-RU" dirty="0"/>
          </a:p>
        </p:txBody>
      </p:sp>
      <p:sp>
        <p:nvSpPr>
          <p:cNvPr id="1331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solidFill>
              <a:srgbClr val="3399FF"/>
            </a:solidFill>
            <a:prstDash val="dash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8D84C6C3-0E8E-496E-AE0F-50A2A15D0C0B}" type="slidenum">
              <a:rPr lang="ru-RU"/>
              <a:pPr/>
              <a:t>‹#›</a:t>
            </a:fld>
            <a:endParaRPr lang="ru-RU" dirty="0"/>
          </a:p>
        </p:txBody>
      </p:sp>
      <p:sp>
        <p:nvSpPr>
          <p:cNvPr id="13319" name="plant"/>
          <p:cNvSpPr>
            <a:spLocks noEditPoints="1" noChangeArrowheads="1"/>
          </p:cNvSpPr>
          <p:nvPr/>
        </p:nvSpPr>
        <p:spPr bwMode="auto">
          <a:xfrm>
            <a:off x="0" y="0"/>
            <a:ext cx="1558925" cy="1557338"/>
          </a:xfrm>
          <a:custGeom>
            <a:avLst/>
            <a:gdLst>
              <a:gd name="T0" fmla="*/ 0 w 21600"/>
              <a:gd name="T1" fmla="*/ 0 h 21600"/>
              <a:gd name="T2" fmla="*/ 10800 w 21600"/>
              <a:gd name="T3" fmla="*/ 0 h 21600"/>
              <a:gd name="T4" fmla="*/ 21600 w 21600"/>
              <a:gd name="T5" fmla="*/ 0 h 21600"/>
              <a:gd name="T6" fmla="*/ 21600 w 21600"/>
              <a:gd name="T7" fmla="*/ 10800 h 21600"/>
              <a:gd name="T8" fmla="*/ 21600 w 21600"/>
              <a:gd name="T9" fmla="*/ 21600 h 21600"/>
              <a:gd name="T10" fmla="*/ 10800 w 21600"/>
              <a:gd name="T11" fmla="*/ 21600 h 21600"/>
              <a:gd name="T12" fmla="*/ 0 w 21600"/>
              <a:gd name="T13" fmla="*/ 21600 h 21600"/>
              <a:gd name="T14" fmla="*/ 0 w 21600"/>
              <a:gd name="T15" fmla="*/ 10800 h 21600"/>
              <a:gd name="T16" fmla="*/ 7100 w 21600"/>
              <a:gd name="T17" fmla="*/ 10092 h 21600"/>
              <a:gd name="T18" fmla="*/ 14545 w 21600"/>
              <a:gd name="T19" fmla="*/ 13573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9368" y="9002"/>
                </a:moveTo>
                <a:lnTo>
                  <a:pt x="9254" y="8422"/>
                </a:lnTo>
                <a:lnTo>
                  <a:pt x="9139" y="7935"/>
                </a:lnTo>
                <a:lnTo>
                  <a:pt x="8819" y="7355"/>
                </a:lnTo>
                <a:lnTo>
                  <a:pt x="8475" y="6728"/>
                </a:lnTo>
                <a:lnTo>
                  <a:pt x="8040" y="6287"/>
                </a:lnTo>
                <a:lnTo>
                  <a:pt x="7421" y="5707"/>
                </a:lnTo>
                <a:lnTo>
                  <a:pt x="6574" y="5429"/>
                </a:lnTo>
                <a:lnTo>
                  <a:pt x="5452" y="5313"/>
                </a:lnTo>
                <a:lnTo>
                  <a:pt x="4856" y="5220"/>
                </a:lnTo>
                <a:lnTo>
                  <a:pt x="4169" y="5220"/>
                </a:lnTo>
                <a:lnTo>
                  <a:pt x="3665" y="5104"/>
                </a:lnTo>
                <a:lnTo>
                  <a:pt x="3001" y="4872"/>
                </a:lnTo>
                <a:lnTo>
                  <a:pt x="2497" y="4756"/>
                </a:lnTo>
                <a:lnTo>
                  <a:pt x="2062" y="4408"/>
                </a:lnTo>
                <a:lnTo>
                  <a:pt x="1603" y="4083"/>
                </a:lnTo>
                <a:lnTo>
                  <a:pt x="1283" y="3689"/>
                </a:lnTo>
                <a:lnTo>
                  <a:pt x="1283" y="4315"/>
                </a:lnTo>
                <a:lnTo>
                  <a:pt x="1489" y="5104"/>
                </a:lnTo>
                <a:lnTo>
                  <a:pt x="1832" y="6055"/>
                </a:lnTo>
                <a:lnTo>
                  <a:pt x="2382" y="6914"/>
                </a:lnTo>
                <a:lnTo>
                  <a:pt x="2680" y="7471"/>
                </a:lnTo>
                <a:lnTo>
                  <a:pt x="3115" y="7935"/>
                </a:lnTo>
                <a:lnTo>
                  <a:pt x="3573" y="8213"/>
                </a:lnTo>
                <a:lnTo>
                  <a:pt x="4077" y="8654"/>
                </a:lnTo>
                <a:lnTo>
                  <a:pt x="4627" y="9002"/>
                </a:lnTo>
                <a:lnTo>
                  <a:pt x="5245" y="9234"/>
                </a:lnTo>
                <a:lnTo>
                  <a:pt x="6024" y="9443"/>
                </a:lnTo>
                <a:lnTo>
                  <a:pt x="6757" y="9628"/>
                </a:lnTo>
                <a:lnTo>
                  <a:pt x="5177" y="10069"/>
                </a:lnTo>
                <a:lnTo>
                  <a:pt x="3963" y="10649"/>
                </a:lnTo>
                <a:lnTo>
                  <a:pt x="3344" y="11044"/>
                </a:lnTo>
                <a:lnTo>
                  <a:pt x="2886" y="11600"/>
                </a:lnTo>
                <a:lnTo>
                  <a:pt x="2497" y="12041"/>
                </a:lnTo>
                <a:lnTo>
                  <a:pt x="1947" y="12343"/>
                </a:lnTo>
                <a:lnTo>
                  <a:pt x="1168" y="12668"/>
                </a:lnTo>
                <a:lnTo>
                  <a:pt x="0" y="12900"/>
                </a:lnTo>
                <a:lnTo>
                  <a:pt x="435" y="13248"/>
                </a:lnTo>
                <a:lnTo>
                  <a:pt x="779" y="13456"/>
                </a:lnTo>
                <a:lnTo>
                  <a:pt x="1283" y="13642"/>
                </a:lnTo>
                <a:lnTo>
                  <a:pt x="1718" y="13758"/>
                </a:lnTo>
                <a:lnTo>
                  <a:pt x="2680" y="13851"/>
                </a:lnTo>
                <a:lnTo>
                  <a:pt x="3573" y="13758"/>
                </a:lnTo>
                <a:lnTo>
                  <a:pt x="4512" y="13526"/>
                </a:lnTo>
                <a:lnTo>
                  <a:pt x="5360" y="13248"/>
                </a:lnTo>
                <a:lnTo>
                  <a:pt x="6139" y="12900"/>
                </a:lnTo>
                <a:lnTo>
                  <a:pt x="6757" y="12552"/>
                </a:lnTo>
                <a:lnTo>
                  <a:pt x="6459" y="13132"/>
                </a:lnTo>
                <a:lnTo>
                  <a:pt x="6139" y="13642"/>
                </a:lnTo>
                <a:lnTo>
                  <a:pt x="5910" y="14199"/>
                </a:lnTo>
                <a:lnTo>
                  <a:pt x="5681" y="14663"/>
                </a:lnTo>
                <a:lnTo>
                  <a:pt x="5681" y="15150"/>
                </a:lnTo>
                <a:lnTo>
                  <a:pt x="5681" y="15730"/>
                </a:lnTo>
                <a:lnTo>
                  <a:pt x="5681" y="16241"/>
                </a:lnTo>
                <a:lnTo>
                  <a:pt x="5795" y="16913"/>
                </a:lnTo>
                <a:lnTo>
                  <a:pt x="5910" y="17586"/>
                </a:lnTo>
                <a:lnTo>
                  <a:pt x="5910" y="18213"/>
                </a:lnTo>
                <a:lnTo>
                  <a:pt x="5795" y="18885"/>
                </a:lnTo>
                <a:lnTo>
                  <a:pt x="5566" y="19396"/>
                </a:lnTo>
                <a:lnTo>
                  <a:pt x="5245" y="19976"/>
                </a:lnTo>
                <a:lnTo>
                  <a:pt x="4971" y="20370"/>
                </a:lnTo>
                <a:lnTo>
                  <a:pt x="4512" y="20811"/>
                </a:lnTo>
                <a:lnTo>
                  <a:pt x="4077" y="21043"/>
                </a:lnTo>
                <a:lnTo>
                  <a:pt x="5177" y="20927"/>
                </a:lnTo>
                <a:lnTo>
                  <a:pt x="6253" y="20486"/>
                </a:lnTo>
                <a:lnTo>
                  <a:pt x="7421" y="19976"/>
                </a:lnTo>
                <a:lnTo>
                  <a:pt x="8361" y="19187"/>
                </a:lnTo>
                <a:lnTo>
                  <a:pt x="8819" y="18769"/>
                </a:lnTo>
                <a:lnTo>
                  <a:pt x="9139" y="18213"/>
                </a:lnTo>
                <a:lnTo>
                  <a:pt x="9437" y="17772"/>
                </a:lnTo>
                <a:lnTo>
                  <a:pt x="9643" y="17261"/>
                </a:lnTo>
                <a:lnTo>
                  <a:pt x="9872" y="16681"/>
                </a:lnTo>
                <a:lnTo>
                  <a:pt x="9872" y="16171"/>
                </a:lnTo>
                <a:lnTo>
                  <a:pt x="9872" y="15614"/>
                </a:lnTo>
                <a:lnTo>
                  <a:pt x="9758" y="15057"/>
                </a:lnTo>
                <a:lnTo>
                  <a:pt x="10216" y="15498"/>
                </a:lnTo>
                <a:lnTo>
                  <a:pt x="10537" y="16241"/>
                </a:lnTo>
                <a:lnTo>
                  <a:pt x="10834" y="17145"/>
                </a:lnTo>
                <a:lnTo>
                  <a:pt x="11041" y="18213"/>
                </a:lnTo>
                <a:lnTo>
                  <a:pt x="11155" y="19187"/>
                </a:lnTo>
                <a:lnTo>
                  <a:pt x="11155" y="20185"/>
                </a:lnTo>
                <a:lnTo>
                  <a:pt x="11155" y="20579"/>
                </a:lnTo>
                <a:lnTo>
                  <a:pt x="11041" y="21043"/>
                </a:lnTo>
                <a:lnTo>
                  <a:pt x="10926" y="21391"/>
                </a:lnTo>
                <a:lnTo>
                  <a:pt x="10766" y="21600"/>
                </a:lnTo>
                <a:lnTo>
                  <a:pt x="11499" y="21484"/>
                </a:lnTo>
                <a:lnTo>
                  <a:pt x="12323" y="21043"/>
                </a:lnTo>
                <a:lnTo>
                  <a:pt x="13102" y="20370"/>
                </a:lnTo>
                <a:lnTo>
                  <a:pt x="13606" y="19628"/>
                </a:lnTo>
                <a:lnTo>
                  <a:pt x="13950" y="19071"/>
                </a:lnTo>
                <a:lnTo>
                  <a:pt x="14064" y="18677"/>
                </a:lnTo>
                <a:lnTo>
                  <a:pt x="14179" y="18097"/>
                </a:lnTo>
                <a:lnTo>
                  <a:pt x="14293" y="17586"/>
                </a:lnTo>
                <a:lnTo>
                  <a:pt x="14179" y="16913"/>
                </a:lnTo>
                <a:lnTo>
                  <a:pt x="14064" y="16241"/>
                </a:lnTo>
                <a:lnTo>
                  <a:pt x="13835" y="15614"/>
                </a:lnTo>
                <a:lnTo>
                  <a:pt x="13560" y="14872"/>
                </a:lnTo>
                <a:lnTo>
                  <a:pt x="13950" y="14941"/>
                </a:lnTo>
                <a:lnTo>
                  <a:pt x="14408" y="15150"/>
                </a:lnTo>
                <a:lnTo>
                  <a:pt x="14843" y="15266"/>
                </a:lnTo>
                <a:lnTo>
                  <a:pt x="15232" y="15614"/>
                </a:lnTo>
                <a:lnTo>
                  <a:pt x="15576" y="15846"/>
                </a:lnTo>
                <a:lnTo>
                  <a:pt x="15897" y="16171"/>
                </a:lnTo>
                <a:lnTo>
                  <a:pt x="16126" y="16473"/>
                </a:lnTo>
                <a:lnTo>
                  <a:pt x="16240" y="16913"/>
                </a:lnTo>
                <a:lnTo>
                  <a:pt x="16515" y="17261"/>
                </a:lnTo>
                <a:lnTo>
                  <a:pt x="17088" y="17586"/>
                </a:lnTo>
                <a:lnTo>
                  <a:pt x="17798" y="17865"/>
                </a:lnTo>
                <a:lnTo>
                  <a:pt x="18576" y="18097"/>
                </a:lnTo>
                <a:lnTo>
                  <a:pt x="19424" y="18213"/>
                </a:lnTo>
                <a:lnTo>
                  <a:pt x="20317" y="18213"/>
                </a:lnTo>
                <a:lnTo>
                  <a:pt x="21050" y="18213"/>
                </a:lnTo>
                <a:lnTo>
                  <a:pt x="21600" y="17865"/>
                </a:lnTo>
                <a:lnTo>
                  <a:pt x="21165" y="17656"/>
                </a:lnTo>
                <a:lnTo>
                  <a:pt x="20592" y="17470"/>
                </a:lnTo>
                <a:lnTo>
                  <a:pt x="20088" y="17029"/>
                </a:lnTo>
                <a:lnTo>
                  <a:pt x="19653" y="16681"/>
                </a:lnTo>
                <a:lnTo>
                  <a:pt x="19195" y="16241"/>
                </a:lnTo>
                <a:lnTo>
                  <a:pt x="18920" y="15962"/>
                </a:lnTo>
                <a:lnTo>
                  <a:pt x="18576" y="15498"/>
                </a:lnTo>
                <a:lnTo>
                  <a:pt x="18576" y="15057"/>
                </a:lnTo>
                <a:lnTo>
                  <a:pt x="18485" y="14756"/>
                </a:lnTo>
                <a:lnTo>
                  <a:pt x="18256" y="14199"/>
                </a:lnTo>
                <a:lnTo>
                  <a:pt x="17912" y="13526"/>
                </a:lnTo>
                <a:lnTo>
                  <a:pt x="17523" y="13016"/>
                </a:lnTo>
                <a:lnTo>
                  <a:pt x="16973" y="12436"/>
                </a:lnTo>
                <a:lnTo>
                  <a:pt x="16355" y="12041"/>
                </a:lnTo>
                <a:lnTo>
                  <a:pt x="16011" y="11832"/>
                </a:lnTo>
                <a:lnTo>
                  <a:pt x="15690" y="11716"/>
                </a:lnTo>
                <a:lnTo>
                  <a:pt x="15232" y="11716"/>
                </a:lnTo>
                <a:lnTo>
                  <a:pt x="14843" y="11716"/>
                </a:lnTo>
                <a:lnTo>
                  <a:pt x="15461" y="11252"/>
                </a:lnTo>
                <a:lnTo>
                  <a:pt x="16126" y="10858"/>
                </a:lnTo>
                <a:lnTo>
                  <a:pt x="16973" y="10649"/>
                </a:lnTo>
                <a:lnTo>
                  <a:pt x="17798" y="10417"/>
                </a:lnTo>
                <a:lnTo>
                  <a:pt x="18806" y="10301"/>
                </a:lnTo>
                <a:lnTo>
                  <a:pt x="19653" y="10301"/>
                </a:lnTo>
                <a:lnTo>
                  <a:pt x="20478" y="10417"/>
                </a:lnTo>
                <a:lnTo>
                  <a:pt x="21256" y="10533"/>
                </a:lnTo>
                <a:lnTo>
                  <a:pt x="20707" y="9837"/>
                </a:lnTo>
                <a:lnTo>
                  <a:pt x="19859" y="9234"/>
                </a:lnTo>
                <a:lnTo>
                  <a:pt x="18806" y="8538"/>
                </a:lnTo>
                <a:lnTo>
                  <a:pt x="17637" y="8144"/>
                </a:lnTo>
                <a:lnTo>
                  <a:pt x="16973" y="8027"/>
                </a:lnTo>
                <a:lnTo>
                  <a:pt x="16355" y="7935"/>
                </a:lnTo>
                <a:lnTo>
                  <a:pt x="15805" y="7935"/>
                </a:lnTo>
                <a:lnTo>
                  <a:pt x="15118" y="8027"/>
                </a:lnTo>
                <a:lnTo>
                  <a:pt x="14614" y="8144"/>
                </a:lnTo>
                <a:lnTo>
                  <a:pt x="14064" y="8422"/>
                </a:lnTo>
                <a:lnTo>
                  <a:pt x="13606" y="8886"/>
                </a:lnTo>
                <a:lnTo>
                  <a:pt x="13217" y="9327"/>
                </a:lnTo>
                <a:lnTo>
                  <a:pt x="13606" y="8538"/>
                </a:lnTo>
                <a:lnTo>
                  <a:pt x="13950" y="7935"/>
                </a:lnTo>
                <a:lnTo>
                  <a:pt x="14293" y="7123"/>
                </a:lnTo>
                <a:lnTo>
                  <a:pt x="14499" y="6519"/>
                </a:lnTo>
                <a:lnTo>
                  <a:pt x="14614" y="5823"/>
                </a:lnTo>
                <a:lnTo>
                  <a:pt x="14614" y="5220"/>
                </a:lnTo>
                <a:lnTo>
                  <a:pt x="14408" y="4524"/>
                </a:lnTo>
                <a:lnTo>
                  <a:pt x="14064" y="3898"/>
                </a:lnTo>
                <a:lnTo>
                  <a:pt x="13606" y="3225"/>
                </a:lnTo>
                <a:lnTo>
                  <a:pt x="13331" y="2598"/>
                </a:lnTo>
                <a:lnTo>
                  <a:pt x="13102" y="2042"/>
                </a:lnTo>
                <a:lnTo>
                  <a:pt x="12896" y="1485"/>
                </a:lnTo>
                <a:lnTo>
                  <a:pt x="12781" y="1090"/>
                </a:lnTo>
                <a:lnTo>
                  <a:pt x="12667" y="626"/>
                </a:lnTo>
                <a:lnTo>
                  <a:pt x="12667" y="278"/>
                </a:lnTo>
                <a:lnTo>
                  <a:pt x="12667" y="0"/>
                </a:lnTo>
                <a:lnTo>
                  <a:pt x="12163" y="394"/>
                </a:lnTo>
                <a:lnTo>
                  <a:pt x="11728" y="974"/>
                </a:lnTo>
                <a:lnTo>
                  <a:pt x="11155" y="1601"/>
                </a:lnTo>
                <a:lnTo>
                  <a:pt x="10766" y="2390"/>
                </a:lnTo>
                <a:lnTo>
                  <a:pt x="10330" y="3109"/>
                </a:lnTo>
                <a:lnTo>
                  <a:pt x="10101" y="3898"/>
                </a:lnTo>
                <a:lnTo>
                  <a:pt x="9987" y="4524"/>
                </a:lnTo>
                <a:lnTo>
                  <a:pt x="10101" y="5220"/>
                </a:lnTo>
                <a:lnTo>
                  <a:pt x="10216" y="5823"/>
                </a:lnTo>
                <a:lnTo>
                  <a:pt x="10330" y="6403"/>
                </a:lnTo>
                <a:lnTo>
                  <a:pt x="10330" y="6914"/>
                </a:lnTo>
                <a:lnTo>
                  <a:pt x="10216" y="7471"/>
                </a:lnTo>
                <a:lnTo>
                  <a:pt x="10101" y="7935"/>
                </a:lnTo>
                <a:lnTo>
                  <a:pt x="9872" y="8329"/>
                </a:lnTo>
                <a:lnTo>
                  <a:pt x="9643" y="8654"/>
                </a:lnTo>
                <a:lnTo>
                  <a:pt x="9368" y="9002"/>
                </a:lnTo>
                <a:close/>
              </a:path>
            </a:pathLst>
          </a:custGeom>
          <a:gradFill rotWithShape="1">
            <a:gsLst>
              <a:gs pos="0">
                <a:srgbClr val="FFFFFF"/>
              </a:gs>
              <a:gs pos="50000">
                <a:srgbClr val="3399FF"/>
              </a:gs>
              <a:gs pos="100000">
                <a:srgbClr val="FFFFFF"/>
              </a:gs>
            </a:gsLst>
            <a:lin ang="18900000" scaled="1"/>
          </a:gradFill>
          <a:ln w="9525">
            <a:solidFill>
              <a:srgbClr val="3399FF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hf sldNum="0" hdr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mic Sans MS" pitchFamily="66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mic Sans MS" pitchFamily="66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mic Sans MS" pitchFamily="66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mic Sans MS" pitchFamily="66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mic Sans MS" pitchFamily="66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mic Sans MS" pitchFamily="66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mic Sans MS" pitchFamily="66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mic Sans MS" pitchFamily="66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39552" y="4135417"/>
            <a:ext cx="8136904" cy="1957879"/>
          </a:xfrm>
          <a:ln/>
        </p:spPr>
        <p:txBody>
          <a:bodyPr/>
          <a:lstStyle/>
          <a:p>
            <a:r>
              <a:rPr lang="ru-RU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КГУ «</a:t>
            </a:r>
            <a:r>
              <a:rPr lang="ru-RU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Гордеевская</a:t>
            </a:r>
            <a:r>
              <a:rPr lang="ru-RU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основная школа»</a:t>
            </a:r>
          </a:p>
          <a:p>
            <a:r>
              <a:rPr lang="ru-RU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Пришкольный лагерь</a:t>
            </a:r>
          </a:p>
          <a:p>
            <a:r>
              <a:rPr lang="ru-RU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«АПЕЛЬСИН»</a:t>
            </a:r>
          </a:p>
          <a:p>
            <a:r>
              <a:rPr lang="ru-RU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2018 год</a:t>
            </a:r>
            <a:endParaRPr lang="ru-RU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52" y="19269"/>
            <a:ext cx="9095148" cy="4116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1880" y="2131097"/>
            <a:ext cx="1833234" cy="19888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 июня </a:t>
            </a:r>
            <a:br>
              <a:rPr lang="ru-RU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«День веселых игр»</a:t>
            </a:r>
            <a:endParaRPr lang="ru-RU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82313">
            <a:off x="303992" y="1632390"/>
            <a:ext cx="4115646" cy="4968266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202542">
            <a:off x="4353321" y="1165817"/>
            <a:ext cx="4947409" cy="590141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3968" y="1417638"/>
            <a:ext cx="1674784" cy="1507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0290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 июня «День расставания»</a:t>
            </a:r>
            <a:endParaRPr lang="ru-RU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18735">
            <a:off x="211196" y="1943092"/>
            <a:ext cx="4133383" cy="4525963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8852">
            <a:off x="4639824" y="1916832"/>
            <a:ext cx="4263000" cy="452596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25393" y="1417639"/>
            <a:ext cx="1651322" cy="1651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489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 flipH="1">
            <a:off x="251520" y="188640"/>
            <a:ext cx="8496944" cy="6309320"/>
          </a:xfrm>
        </p:spPr>
        <p:txBody>
          <a:bodyPr/>
          <a:lstStyle/>
          <a:p>
            <a:pPr marL="0" indent="0">
              <a:buNone/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Направления деятельности пришкольного лагеря:</a:t>
            </a:r>
          </a:p>
          <a:p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Физкультурно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–оздоровительное;</a:t>
            </a: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Экологическое;</a:t>
            </a: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Художественно-эстетическое;</a:t>
            </a: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Интеллектуальное;</a:t>
            </a: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Трудовое;</a:t>
            </a: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Нравственно-патриотическое;</a:t>
            </a: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Предупреждение ЧС в пришкольном лагере и охрана жизни детей;</a:t>
            </a: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по сплочению временного коллектива детей.</a:t>
            </a:r>
          </a:p>
          <a:p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Ожидаемые результаты:</a:t>
            </a: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Общее оздоровление воспитанников, укрепление их здоровья.</a:t>
            </a: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Укрепление физических и психологических сил детей, развитие лидерских и организаторских качеств, приобретение новых знаний, развитие творческих способностей, детской самостоятельности.</a:t>
            </a: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Получение участниками смены умений и навыков коллективной и индивидуальной творческой трудовой деятельности, социальной активности.</a:t>
            </a: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каммуникативных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способностей и толерантности.</a:t>
            </a: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Расширение кругозора.</a:t>
            </a: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общей культуры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учащихся,привитие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им социально-нравственных норм.</a:t>
            </a:r>
          </a:p>
          <a:p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80132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июня</a:t>
            </a:r>
            <a:br>
              <a:rPr lang="ru-RU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«День защиты детей»</a:t>
            </a:r>
            <a:endParaRPr lang="ru-RU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17893" y="1556792"/>
            <a:ext cx="1908213" cy="1908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141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июня «День символов Республики Казахстан»</a:t>
            </a:r>
            <a:endParaRPr lang="ru-RU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2173">
            <a:off x="324198" y="1991572"/>
            <a:ext cx="4016596" cy="4406826"/>
          </a:xfr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69983">
            <a:off x="4859225" y="2159561"/>
            <a:ext cx="3901562" cy="433900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82935" y="1417638"/>
            <a:ext cx="1386154" cy="1386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929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июня «День мастеров»</a:t>
            </a:r>
            <a:endParaRPr lang="ru-RU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1492">
            <a:off x="377933" y="1808732"/>
            <a:ext cx="4035446" cy="4806455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18744">
            <a:off x="4835722" y="1905905"/>
            <a:ext cx="3975321" cy="46939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23928" y="1496462"/>
            <a:ext cx="1843650" cy="1659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371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4659" y="261899"/>
            <a:ext cx="8229600" cy="1143000"/>
          </a:xfrm>
        </p:spPr>
        <p:txBody>
          <a:bodyPr/>
          <a:lstStyle/>
          <a:p>
            <a:r>
              <a:rPr lang="ru-RU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июня «День здоровья»</a:t>
            </a:r>
            <a:endParaRPr lang="ru-RU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AutoShape 2" descr="http://www.twiceuponalifetime.com/web_images/face_crying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6" descr="Салюты Анимация, анимашки красивые новые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8" descr="Салюты Анимация, анимашки красивые новые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10" descr="Салюты Анимация, анимашки красивые новые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AutoShape 12" descr="Салюты Анимация, анимашки красивые новые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26212">
            <a:off x="4824345" y="1689877"/>
            <a:ext cx="4078939" cy="478572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290110">
            <a:off x="44823" y="1545212"/>
            <a:ext cx="4470582" cy="4961438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1756" y="1433401"/>
            <a:ext cx="1563551" cy="1563551"/>
          </a:xfrm>
          <a:prstGeom prst="rect">
            <a:avLst/>
          </a:prstGeom>
        </p:spPr>
      </p:pic>
    </p:spTree>
  </p:cSld>
  <p:clrMapOvr>
    <a:masterClrMapping/>
  </p:clrMapOvr>
  <p:transition spd="slow">
    <p:checker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июня «День сказок»</a:t>
            </a:r>
            <a:endParaRPr lang="ru-RU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92001">
            <a:off x="369545" y="1684390"/>
            <a:ext cx="4033090" cy="4895599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5236">
            <a:off x="4861195" y="1617170"/>
            <a:ext cx="4106462" cy="4978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8655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июня «День талантов»</a:t>
            </a:r>
            <a:endParaRPr lang="ru-RU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6828">
            <a:off x="330101" y="1825847"/>
            <a:ext cx="4169714" cy="4525963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42555">
            <a:off x="4971245" y="1760125"/>
            <a:ext cx="3749045" cy="464839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7594" y="1441298"/>
            <a:ext cx="1664643" cy="1664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5227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 июня «День природы»</a:t>
            </a:r>
            <a:endParaRPr lang="ru-RU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13881">
            <a:off x="222334" y="1632110"/>
            <a:ext cx="4277013" cy="5017949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0585">
            <a:off x="4859597" y="1625916"/>
            <a:ext cx="4022984" cy="498751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9952" y="1417638"/>
            <a:ext cx="1588836" cy="1588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6413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 июня «День смеха»</a:t>
            </a:r>
            <a:endParaRPr lang="ru-RU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50524">
            <a:off x="4969230" y="1634121"/>
            <a:ext cx="3862727" cy="504056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42181">
            <a:off x="338815" y="1591965"/>
            <a:ext cx="4011427" cy="503752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2341" y="1397207"/>
            <a:ext cx="1908213" cy="1908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129941"/>
      </p:ext>
    </p:extLst>
  </p:cSld>
  <p:clrMapOvr>
    <a:masterClrMapping/>
  </p:clrMapOvr>
</p:sld>
</file>

<file path=ppt/theme/theme1.xml><?xml version="1.0" encoding="utf-8"?>
<a:theme xmlns:a="http://schemas.openxmlformats.org/drawingml/2006/main" name="8_Light-blue_flow">
  <a:themeElements>
    <a:clrScheme name="Light-blue_flower 3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99CCFF"/>
      </a:accent1>
      <a:accent2>
        <a:srgbClr val="CCCCFF"/>
      </a:accent2>
      <a:accent3>
        <a:srgbClr val="FFFFFF"/>
      </a:accent3>
      <a:accent4>
        <a:srgbClr val="000000"/>
      </a:accent4>
      <a:accent5>
        <a:srgbClr val="CAE2FF"/>
      </a:accent5>
      <a:accent6>
        <a:srgbClr val="B9B9E7"/>
      </a:accent6>
      <a:hlink>
        <a:srgbClr val="3333CC"/>
      </a:hlink>
      <a:folHlink>
        <a:srgbClr val="AF67FF"/>
      </a:folHlink>
    </a:clrScheme>
    <a:fontScheme name="Light-blue_flower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Light-blue_flow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ight-blue_flowe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ight-blue_flowe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ight-blue_flowe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ight-blue_flowe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ight-blue_flowe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ight-blue_flowe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ight-blue_flowe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ight-blue_flowe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ight-blue_flowe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ight-blue_flowe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ight-blue_flowe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Специальное оформление">
  <a:themeElements>
    <a:clrScheme name="Специальное оформление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пециальное оформление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Специальное оформление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пециальное оформление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пециальное оформление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пециальное оформление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пециальное оформление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пециальное оформление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пециальное оформление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пециальное оформление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пециальное оформление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пециальное оформление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пециальное оформление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пециальное оформление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8_Light-blue_flow</Template>
  <TotalTime>895</TotalTime>
  <Words>171</Words>
  <Application>Microsoft Office PowerPoint</Application>
  <PresentationFormat>Экран (4:3)</PresentationFormat>
  <Paragraphs>31</Paragraphs>
  <Slides>12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12</vt:i4>
      </vt:variant>
    </vt:vector>
  </HeadingPairs>
  <TitlesOfParts>
    <vt:vector size="18" baseType="lpstr">
      <vt:lpstr>Arial</vt:lpstr>
      <vt:lpstr>Calibri</vt:lpstr>
      <vt:lpstr>Comic Sans MS</vt:lpstr>
      <vt:lpstr>Times New Roman</vt:lpstr>
      <vt:lpstr>8_Light-blue_flow</vt:lpstr>
      <vt:lpstr>Специальное оформление</vt:lpstr>
      <vt:lpstr>Презентация PowerPoint</vt:lpstr>
      <vt:lpstr>1 июня «День защиты детей»</vt:lpstr>
      <vt:lpstr>4 июня «День символов Республики Казахстан»</vt:lpstr>
      <vt:lpstr>5 июня «День мастеров»</vt:lpstr>
      <vt:lpstr>6 июня «День здоровья»</vt:lpstr>
      <vt:lpstr>7 июня «День сказок»</vt:lpstr>
      <vt:lpstr>8 июня «День талантов»</vt:lpstr>
      <vt:lpstr>11 июня «День природы»</vt:lpstr>
      <vt:lpstr>12 июня «День смеха»</vt:lpstr>
      <vt:lpstr>13 июня  «День веселых игр»</vt:lpstr>
      <vt:lpstr>14 июня «День расставания»</vt:lpstr>
      <vt:lpstr>Презентация PowerPoint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Пользователь</cp:lastModifiedBy>
  <cp:revision>85</cp:revision>
  <dcterms:created xsi:type="dcterms:W3CDTF">2012-03-29T16:37:15Z</dcterms:created>
  <dcterms:modified xsi:type="dcterms:W3CDTF">2018-06-13T08:59:11Z</dcterms:modified>
</cp:coreProperties>
</file>